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2" r:id="rId2"/>
    <p:sldId id="302" r:id="rId3"/>
    <p:sldId id="303" r:id="rId4"/>
    <p:sldId id="294" r:id="rId5"/>
    <p:sldId id="295" r:id="rId6"/>
    <p:sldId id="297" r:id="rId7"/>
    <p:sldId id="305" r:id="rId8"/>
    <p:sldId id="298" r:id="rId9"/>
    <p:sldId id="304" r:id="rId10"/>
    <p:sldId id="301" r:id="rId11"/>
    <p:sldId id="300" r:id="rId12"/>
    <p:sldId id="306" r:id="rId13"/>
    <p:sldId id="307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D512F-277C-48B3-981D-DE14112D322D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61E84-6C49-40F5-864F-568A0ECF5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3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25D706-6386-48EF-84DD-C2901A53233C}" type="slidenum">
              <a:rPr lang="pt-BR" smtClean="0"/>
              <a:pPr eaLnBrk="1" hangingPunct="1"/>
              <a:t>1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4CF1D2-716E-4385-9B5C-12DAD61708FE}" type="datetimeFigureOut">
              <a:rPr lang="pt-BR" smtClean="0"/>
              <a:t>07/03/2022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12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hyperlink" Target="http://consultoriaea.com/" TargetMode="External"/><Relationship Id="rId5" Type="http://schemas.openxmlformats.org/officeDocument/2006/relationships/image" Target="../media/image15.png"/><Relationship Id="rId10" Type="http://schemas.openxmlformats.org/officeDocument/2006/relationships/image" Target="../media/image20.jpg"/><Relationship Id="rId4" Type="http://schemas.openxmlformats.org/officeDocument/2006/relationships/image" Target="../media/image14.png"/><Relationship Id="rId9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nsultoriaea.com/" TargetMode="External"/><Relationship Id="rId2" Type="http://schemas.openxmlformats.org/officeDocument/2006/relationships/hyperlink" Target="https://go.hotmart.com/A33050115V?dp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hyperlink" Target="mailto:paulomarretaedu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4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50423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algn="ctr">
              <a:defRPr/>
            </a:pPr>
            <a:r>
              <a:rPr lang="pt-BR" sz="2800" b="1" dirty="0" smtClean="0"/>
              <a:t> PROJETO INICIAR</a:t>
            </a:r>
            <a:endParaRPr lang="pt-BR" sz="3200" b="1" dirty="0"/>
          </a:p>
        </p:txBody>
      </p:sp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7848872" cy="4392488"/>
          </a:xfrm>
          <a:solidFill>
            <a:srgbClr val="92D050">
              <a:alpha val="49019"/>
            </a:srgb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144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pt-BR" sz="9600" dirty="0" smtClean="0">
                <a:latin typeface="Arial" pitchFamily="34" charset="0"/>
                <a:cs typeface="Arial" pitchFamily="34" charset="0"/>
              </a:rPr>
              <a:t>O PROBLEMA DA PESQUISA, A PROBLEMÁTICA DA PESQUISA E PROBLEMATIZAÇÃO </a:t>
            </a:r>
            <a:endParaRPr lang="pt-BR" sz="96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9600" b="1" dirty="0" smtClean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dirty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pt-BR" sz="7200" b="1" dirty="0" smtClean="0">
                <a:latin typeface="Arial Black" pitchFamily="34" charset="0"/>
                <a:cs typeface="Arial" pitchFamily="34" charset="0"/>
              </a:rPr>
              <a:t>PAULO  EDUARDO DE OLIVEIRA</a:t>
            </a: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r>
              <a:rPr lang="pt-BR" sz="7200" b="1" dirty="0" smtClean="0">
                <a:latin typeface="Arial Black" pitchFamily="34" charset="0"/>
              </a:rPr>
              <a:t>PhD,</a:t>
            </a: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r>
              <a:rPr lang="pt-BR" sz="7200" b="1" dirty="0" smtClean="0">
                <a:latin typeface="Arial Black" pitchFamily="34" charset="0"/>
              </a:rPr>
              <a:t>Salvador,</a:t>
            </a:r>
          </a:p>
          <a:p>
            <a:pPr algn="ctr" eaLnBrk="1" hangingPunct="1">
              <a:buFontTx/>
              <a:buNone/>
            </a:pPr>
            <a:r>
              <a:rPr lang="pt-BR" sz="7200" b="1" dirty="0" smtClean="0">
                <a:latin typeface="Arial Black" pitchFamily="34" charset="0"/>
              </a:rPr>
              <a:t>2021</a:t>
            </a: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448" y="507623"/>
            <a:ext cx="2592288" cy="9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97483"/>
            <a:ext cx="8136135" cy="476376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36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QUE É O PROBLEMA DE PESQUISA?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QUE É A PROBLEMÁTICA  DA PESQUISA?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QUE É PROBLEMATIZAÇÃO DA PESQUISA?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</p:txBody>
      </p:sp>
      <p:sp>
        <p:nvSpPr>
          <p:cNvPr id="3" name="Retângulo de cantos arredondados 2"/>
          <p:cNvSpPr>
            <a:spLocks noChangeArrowheads="1"/>
          </p:cNvSpPr>
          <p:nvPr/>
        </p:nvSpPr>
        <p:spPr bwMode="auto">
          <a:xfrm>
            <a:off x="0" y="-27384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400" b="1" dirty="0"/>
              <a:t>PROJETO INICIAR</a:t>
            </a:r>
            <a:endParaRPr lang="pt-BR" sz="2400" dirty="0"/>
          </a:p>
        </p:txBody>
      </p:sp>
      <p:sp>
        <p:nvSpPr>
          <p:cNvPr id="14340" name="Seta para baixo 9"/>
          <p:cNvSpPr>
            <a:spLocks noChangeArrowheads="1"/>
          </p:cNvSpPr>
          <p:nvPr/>
        </p:nvSpPr>
        <p:spPr bwMode="auto">
          <a:xfrm flipH="1">
            <a:off x="4356894" y="692696"/>
            <a:ext cx="398462" cy="409575"/>
          </a:xfrm>
          <a:prstGeom prst="downArrow">
            <a:avLst>
              <a:gd name="adj1" fmla="val 50000"/>
              <a:gd name="adj2" fmla="val 5015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19329"/>
            <a:ext cx="2592288" cy="115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700808"/>
            <a:ext cx="6984776" cy="440372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36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QUE É O PROBLEMA DE PESQUISA?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</p:txBody>
      </p:sp>
      <p:sp>
        <p:nvSpPr>
          <p:cNvPr id="3" name="Retângulo de cantos arredondados 2"/>
          <p:cNvSpPr>
            <a:spLocks noChangeArrowheads="1"/>
          </p:cNvSpPr>
          <p:nvPr/>
        </p:nvSpPr>
        <p:spPr bwMode="auto"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400" b="1" dirty="0"/>
              <a:t>PROJETO INICIAR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Seta para baixo 9"/>
          <p:cNvSpPr>
            <a:spLocks noChangeArrowheads="1"/>
          </p:cNvSpPr>
          <p:nvPr/>
        </p:nvSpPr>
        <p:spPr bwMode="auto">
          <a:xfrm flipH="1">
            <a:off x="4356894" y="692696"/>
            <a:ext cx="398462" cy="409575"/>
          </a:xfrm>
          <a:prstGeom prst="downArrow">
            <a:avLst>
              <a:gd name="adj1" fmla="val 50000"/>
              <a:gd name="adj2" fmla="val 5015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137" y="692696"/>
            <a:ext cx="2396367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8913"/>
            <a:ext cx="8229600" cy="547233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3600" b="1" dirty="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b="1" dirty="0" smtClean="0"/>
              <a:t>-É uma questão não resolvida em qualquer área do conhecimento científico;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/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b="1" dirty="0" smtClean="0"/>
              <a:t>-É um  objeto de discussão  em qualquer domínio do conhecimento científico;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pt-BR" sz="2400" b="1" dirty="0"/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b="1" dirty="0" smtClean="0"/>
              <a:t>-É também denominado de: Foco da Pesquisa; Objeto de Estudo; Eixo </a:t>
            </a:r>
            <a:r>
              <a:rPr lang="pt-BR" sz="2400" b="1" dirty="0" err="1" smtClean="0"/>
              <a:t>Problematizador</a:t>
            </a:r>
            <a:r>
              <a:rPr lang="pt-BR" sz="2400" b="1" dirty="0"/>
              <a:t> </a:t>
            </a:r>
            <a:r>
              <a:rPr lang="pt-BR" sz="2400" b="1" dirty="0" smtClean="0"/>
              <a:t>da Pesquisa; O Problema da Pesquisa.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</p:txBody>
      </p:sp>
      <p:sp>
        <p:nvSpPr>
          <p:cNvPr id="3" name="Retângulo de cantos arredondados 2"/>
          <p:cNvSpPr>
            <a:spLocks noChangeArrowheads="1"/>
          </p:cNvSpPr>
          <p:nvPr/>
        </p:nvSpPr>
        <p:spPr bwMode="auto"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/>
              <a:t>O QUE É UM PROBLEMA DE PESQUISA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?</a:t>
            </a:r>
            <a:r>
              <a:rPr lang="pt-BR" sz="2400" dirty="0"/>
              <a:t> </a:t>
            </a:r>
          </a:p>
        </p:txBody>
      </p:sp>
      <p:sp>
        <p:nvSpPr>
          <p:cNvPr id="14340" name="Seta para baixo 9"/>
          <p:cNvSpPr>
            <a:spLocks noChangeArrowheads="1"/>
          </p:cNvSpPr>
          <p:nvPr/>
        </p:nvSpPr>
        <p:spPr bwMode="auto">
          <a:xfrm flipH="1">
            <a:off x="4157663" y="692696"/>
            <a:ext cx="398462" cy="544686"/>
          </a:xfrm>
          <a:prstGeom prst="downArrow">
            <a:avLst>
              <a:gd name="adj1" fmla="val 50000"/>
              <a:gd name="adj2" fmla="val 5015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12" y="632430"/>
            <a:ext cx="2592288" cy="9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692696"/>
            <a:ext cx="8578850" cy="4657725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pt-BR" sz="1600" b="1" dirty="0" smtClean="0"/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r>
              <a:rPr lang="pt-BR" sz="2400" b="1" dirty="0" smtClean="0"/>
              <a:t>-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Não se resolve pela intuição, pela tradição, pelo senso comum ou pela simples especulação;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- O verdadeiro problema é aquele que as informações suplementares podem ser obtidas, a fim de cercá-lo, compreendê-lo, resolvê-lo ou eventualmente contribuir para  a sua resolução;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Char char="-"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 sua compreensão fornece novos conhecimentos para o tratamento das questão a ele  relacionadas</a:t>
            </a:r>
          </a:p>
          <a:p>
            <a:pPr marL="0" indent="0" algn="just" eaLnBrk="1" hangingPunct="1">
              <a:lnSpc>
                <a:spcPct val="80000"/>
              </a:lnSpc>
              <a:defRPr/>
            </a:pPr>
            <a:endParaRPr lang="pt-BR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pt-BR" sz="1400" b="1" dirty="0" smtClean="0"/>
              <a:t>Fonte: Adaptado de </a:t>
            </a:r>
            <a:r>
              <a:rPr lang="x-none" sz="1400" b="1" smtClean="0"/>
              <a:t>Laville </a:t>
            </a:r>
            <a:r>
              <a:rPr lang="x-none" sz="1400" b="1"/>
              <a:t>e Dionne (1999).</a:t>
            </a:r>
            <a:endParaRPr lang="pt-BR" sz="1400" b="1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pt-BR" sz="2400" b="1" dirty="0" smtClean="0"/>
          </a:p>
        </p:txBody>
      </p:sp>
      <p:sp>
        <p:nvSpPr>
          <p:cNvPr id="3" name="Retângulo de cantos arredondados 2"/>
          <p:cNvSpPr>
            <a:spLocks noChangeArrowheads="1"/>
          </p:cNvSpPr>
          <p:nvPr/>
        </p:nvSpPr>
        <p:spPr bwMode="auto">
          <a:xfrm>
            <a:off x="0" y="-27384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/>
              <a:t>O VERDADEIRO PROBLEMA</a:t>
            </a:r>
          </a:p>
        </p:txBody>
      </p:sp>
      <p:sp>
        <p:nvSpPr>
          <p:cNvPr id="15364" name="Seta para baixo 9"/>
          <p:cNvSpPr>
            <a:spLocks noChangeArrowheads="1"/>
          </p:cNvSpPr>
          <p:nvPr/>
        </p:nvSpPr>
        <p:spPr bwMode="auto">
          <a:xfrm flipH="1">
            <a:off x="4248313" y="764704"/>
            <a:ext cx="398463" cy="445293"/>
          </a:xfrm>
          <a:prstGeom prst="downArrow">
            <a:avLst>
              <a:gd name="adj1" fmla="val 50000"/>
              <a:gd name="adj2" fmla="val 501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12" y="435615"/>
            <a:ext cx="2412776" cy="9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564904"/>
            <a:ext cx="8229600" cy="225641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QUE É A PROBLEMÁTICA DA PESQUISA ?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</p:txBody>
      </p:sp>
      <p:sp>
        <p:nvSpPr>
          <p:cNvPr id="4" name="Retângulo de cantos arredondados 3"/>
          <p:cNvSpPr>
            <a:spLocks noChangeArrowheads="1"/>
          </p:cNvSpPr>
          <p:nvPr/>
        </p:nvSpPr>
        <p:spPr bwMode="auto">
          <a:xfrm>
            <a:off x="0" y="-27384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 smtClean="0"/>
              <a:t>A PROBLEMÁTICA DA PESQUISA</a:t>
            </a:r>
            <a:r>
              <a:rPr lang="pt-BR" sz="2400" dirty="0" smtClean="0"/>
              <a:t> </a:t>
            </a:r>
            <a:endParaRPr lang="pt-BR" sz="2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34654"/>
            <a:ext cx="2592288" cy="9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1412775"/>
            <a:ext cx="8640960" cy="3441799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pt-BR" sz="3000" b="1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-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São os aspectos que dão origem e pressionam a ocorrência do problema de pesquisa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-A problemática é também chamada de realidade ou contexto</a:t>
            </a:r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0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</p:txBody>
      </p:sp>
      <p:sp>
        <p:nvSpPr>
          <p:cNvPr id="4" name="Retângulo de cantos arredondados 3"/>
          <p:cNvSpPr>
            <a:spLocks noChangeArrowheads="1"/>
          </p:cNvSpPr>
          <p:nvPr/>
        </p:nvSpPr>
        <p:spPr bwMode="auto"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 smtClean="0"/>
              <a:t>A PROBLEMÁTICA DA PESQUISA</a:t>
            </a:r>
            <a:r>
              <a:rPr lang="pt-BR" sz="2400" dirty="0" smtClean="0"/>
              <a:t> </a:t>
            </a:r>
            <a:endParaRPr lang="pt-BR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84631"/>
            <a:ext cx="2555776" cy="123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pt-BR" sz="2800" b="1" dirty="0" smtClean="0"/>
              <a:t> </a:t>
            </a:r>
            <a:r>
              <a:rPr lang="pt-BR" sz="2800" b="1" cap="none" dirty="0" smtClean="0">
                <a:latin typeface="Arial" pitchFamily="34" charset="0"/>
                <a:cs typeface="Arial" pitchFamily="34" charset="0"/>
              </a:rPr>
              <a:t>Aspectos Envolvidos </a:t>
            </a:r>
            <a:r>
              <a:rPr lang="pt-BR" b="1" cap="none" dirty="0">
                <a:latin typeface="Arial" pitchFamily="34" charset="0"/>
                <a:cs typeface="Arial" pitchFamily="34" charset="0"/>
              </a:rPr>
              <a:t>c</a:t>
            </a:r>
            <a:r>
              <a:rPr lang="pt-BR" sz="2800" b="1" cap="none" dirty="0" smtClean="0">
                <a:latin typeface="Arial" pitchFamily="34" charset="0"/>
                <a:cs typeface="Arial" pitchFamily="34" charset="0"/>
              </a:rPr>
              <a:t>om </a:t>
            </a:r>
            <a:r>
              <a:rPr lang="pt-BR" b="1" cap="none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800" b="1" cap="none" dirty="0" smtClean="0">
                <a:latin typeface="Arial" pitchFamily="34" charset="0"/>
                <a:cs typeface="Arial" pitchFamily="34" charset="0"/>
              </a:rPr>
              <a:t> Problemática de Pesquisa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52737"/>
            <a:ext cx="540060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417294" y="453750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Arial" pitchFamily="34" charset="0"/>
                <a:cs typeface="Arial" pitchFamily="34" charset="0"/>
              </a:rPr>
              <a:t>Fonte: Autor (2020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79631"/>
            <a:ext cx="2592288" cy="112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00808"/>
            <a:ext cx="7365504" cy="381642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2800" b="1" dirty="0" smtClean="0"/>
              <a:t>O QUE É A PROBLEMATIZAÇÃO  DA PESQUISA ?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</p:txBody>
      </p:sp>
      <p:sp>
        <p:nvSpPr>
          <p:cNvPr id="4" name="Retângulo de cantos arredondados 3"/>
          <p:cNvSpPr>
            <a:spLocks noChangeArrowheads="1"/>
          </p:cNvSpPr>
          <p:nvPr/>
        </p:nvSpPr>
        <p:spPr bwMode="auto"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 PROBLEMATIZAÇÃO DA PESQUISA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51639"/>
            <a:ext cx="2592288" cy="104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1700807"/>
            <a:ext cx="8712968" cy="315376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- É </a:t>
            </a:r>
            <a:r>
              <a:rPr lang="pt-BR" sz="2800" smtClean="0">
                <a:latin typeface="Arial" pitchFamily="34" charset="0"/>
                <a:cs typeface="Arial" pitchFamily="34" charset="0"/>
              </a:rPr>
              <a:t>a contextualização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dos aspectos relacionados com o problema da pesquisa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800" b="1" dirty="0" smtClean="0"/>
          </a:p>
        </p:txBody>
      </p:sp>
      <p:sp>
        <p:nvSpPr>
          <p:cNvPr id="4" name="Retângulo de cantos arredondados 3"/>
          <p:cNvSpPr>
            <a:spLocks noChangeArrowheads="1"/>
          </p:cNvSpPr>
          <p:nvPr/>
        </p:nvSpPr>
        <p:spPr bwMode="auto"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pt-BR" sz="2800" b="1" dirty="0" smtClean="0"/>
              <a:t>A PROBLEMATIZAÇÃO DA PESQUISA </a:t>
            </a:r>
            <a:r>
              <a:rPr lang="pt-BR" sz="2400" dirty="0" smtClean="0"/>
              <a:t> </a:t>
            </a:r>
            <a:endParaRPr lang="pt-BR" sz="2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51639"/>
            <a:ext cx="2592288" cy="112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4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pPr algn="ctr">
              <a:defRPr/>
            </a:pPr>
            <a:endParaRPr lang="pt-BR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980728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kern="1400" dirty="0">
                <a:solidFill>
                  <a:srgbClr val="FFFFFF"/>
                </a:solidFill>
                <a:ea typeface="Times New Roman"/>
              </a:rPr>
              <a:t>O Mentor, 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 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PAULO EDUARDO DE OLIVEIRA</a:t>
            </a:r>
          </a:p>
          <a:p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kern="1400" dirty="0">
                <a:latin typeface="Arial" pitchFamily="34" charset="0"/>
                <a:ea typeface="Times New Roman"/>
                <a:cs typeface="Arial" pitchFamily="34" charset="0"/>
              </a:rPr>
              <a:t> </a:t>
            </a:r>
          </a:p>
          <a:p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PhD</a:t>
            </a:r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Diretor técnico-científico da </a:t>
            </a:r>
            <a:r>
              <a:rPr lang="pt-BR" b="1" kern="1400" dirty="0" err="1" smtClean="0">
                <a:latin typeface="Arial" pitchFamily="34" charset="0"/>
                <a:ea typeface="Times New Roman"/>
                <a:cs typeface="Arial" pitchFamily="34" charset="0"/>
              </a:rPr>
              <a:t>Cosmopolitan</a:t>
            </a:r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 Consultoria Educacional e Ambiental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Escritor</a:t>
            </a:r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Professor Pesquisador;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Mentor de </a:t>
            </a:r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mestrando e doutorandos</a:t>
            </a:r>
          </a:p>
          <a:p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Membro GEPINDIC ( Grupo de Estudos e Pesquisa Interdisciplinar em Internacionalização, </a:t>
            </a:r>
            <a:r>
              <a:rPr lang="pt-BR" b="1" kern="1400" dirty="0" err="1" smtClean="0">
                <a:latin typeface="Arial" pitchFamily="34" charset="0"/>
                <a:ea typeface="Times New Roman"/>
                <a:cs typeface="Arial" pitchFamily="34" charset="0"/>
              </a:rPr>
              <a:t>Interculturalidade</a:t>
            </a:r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, Produção e Difusão do Conhecimento) da UNEB;</a:t>
            </a:r>
            <a:endParaRPr lang="pt-BR" kern="1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pt-BR" b="1" kern="1400" dirty="0" smtClean="0">
                <a:latin typeface="Arial" pitchFamily="34" charset="0"/>
                <a:ea typeface="Times New Roman"/>
                <a:cs typeface="Arial" pitchFamily="34" charset="0"/>
              </a:rPr>
              <a:t>Membro </a:t>
            </a:r>
            <a:r>
              <a:rPr lang="pt-BR" b="1" kern="1400" dirty="0">
                <a:latin typeface="Arial" pitchFamily="34" charset="0"/>
                <a:ea typeface="Times New Roman"/>
                <a:cs typeface="Arial" pitchFamily="34" charset="0"/>
              </a:rPr>
              <a:t>do Comitê Brasileiro de Informação e Documentação da Associação Brasileira de Normas Técnicas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0272" y="764704"/>
            <a:ext cx="2016160" cy="8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5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4693"/>
            <a:ext cx="9144000" cy="1421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077"/>
            <a:ext cx="9144000" cy="1024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5807" y="464693"/>
            <a:ext cx="3159251" cy="32169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-4762" y="0"/>
            <a:ext cx="9153525" cy="553720"/>
            <a:chOff x="-4762" y="0"/>
            <a:chExt cx="9153525" cy="55372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5807" y="0"/>
              <a:ext cx="3159251" cy="1285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4450"/>
              <a:ext cx="9144000" cy="5041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44450"/>
              <a:ext cx="9144000" cy="504190"/>
            </a:xfrm>
            <a:custGeom>
              <a:avLst/>
              <a:gdLst/>
              <a:ahLst/>
              <a:cxnLst/>
              <a:rect l="l" t="t" r="r" b="b"/>
              <a:pathLst>
                <a:path w="9144000" h="504190">
                  <a:moveTo>
                    <a:pt x="0" y="84074"/>
                  </a:moveTo>
                  <a:lnTo>
                    <a:pt x="6604" y="51327"/>
                  </a:lnTo>
                  <a:lnTo>
                    <a:pt x="24614" y="24606"/>
                  </a:lnTo>
                  <a:lnTo>
                    <a:pt x="51327" y="6600"/>
                  </a:lnTo>
                  <a:lnTo>
                    <a:pt x="84039" y="0"/>
                  </a:lnTo>
                  <a:lnTo>
                    <a:pt x="9059926" y="0"/>
                  </a:lnTo>
                  <a:lnTo>
                    <a:pt x="9092672" y="6600"/>
                  </a:lnTo>
                  <a:lnTo>
                    <a:pt x="9119393" y="24606"/>
                  </a:lnTo>
                  <a:lnTo>
                    <a:pt x="9137399" y="51327"/>
                  </a:lnTo>
                  <a:lnTo>
                    <a:pt x="9144000" y="84074"/>
                  </a:lnTo>
                  <a:lnTo>
                    <a:pt x="9144000" y="420242"/>
                  </a:lnTo>
                  <a:lnTo>
                    <a:pt x="9137399" y="452915"/>
                  </a:lnTo>
                  <a:lnTo>
                    <a:pt x="9119393" y="479599"/>
                  </a:lnTo>
                  <a:lnTo>
                    <a:pt x="9092672" y="497591"/>
                  </a:lnTo>
                  <a:lnTo>
                    <a:pt x="9059926" y="504189"/>
                  </a:lnTo>
                  <a:lnTo>
                    <a:pt x="84039" y="504189"/>
                  </a:lnTo>
                  <a:lnTo>
                    <a:pt x="51327" y="497591"/>
                  </a:lnTo>
                  <a:lnTo>
                    <a:pt x="24614" y="479599"/>
                  </a:lnTo>
                  <a:lnTo>
                    <a:pt x="6604" y="452915"/>
                  </a:lnTo>
                  <a:lnTo>
                    <a:pt x="0" y="420242"/>
                  </a:lnTo>
                  <a:lnTo>
                    <a:pt x="0" y="84074"/>
                  </a:lnTo>
                  <a:close/>
                </a:path>
              </a:pathLst>
            </a:custGeom>
            <a:ln w="9525">
              <a:solidFill>
                <a:srgbClr val="7678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4962" y="77300"/>
            <a:ext cx="7520940" cy="548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P</a:t>
            </a:r>
            <a:r>
              <a:rPr spc="-20" dirty="0"/>
              <a:t>R</a:t>
            </a:r>
            <a:r>
              <a:rPr spc="-195" dirty="0"/>
              <a:t>O</a:t>
            </a:r>
            <a:r>
              <a:rPr spc="-280" dirty="0"/>
              <a:t>JE</a:t>
            </a:r>
            <a:r>
              <a:rPr spc="-375" dirty="0"/>
              <a:t>T</a:t>
            </a:r>
            <a:r>
              <a:rPr spc="-204" dirty="0"/>
              <a:t>O</a:t>
            </a:r>
            <a:r>
              <a:rPr spc="-180" dirty="0"/>
              <a:t> </a:t>
            </a:r>
            <a:r>
              <a:rPr spc="-80" dirty="0"/>
              <a:t>I</a:t>
            </a:r>
            <a:r>
              <a:rPr spc="-25" dirty="0"/>
              <a:t>N</a:t>
            </a:r>
            <a:r>
              <a:rPr spc="-80" dirty="0"/>
              <a:t>I</a:t>
            </a:r>
            <a:r>
              <a:rPr spc="-85" dirty="0"/>
              <a:t>C</a:t>
            </a:r>
            <a:r>
              <a:rPr spc="-80" dirty="0"/>
              <a:t>I</a:t>
            </a:r>
            <a:r>
              <a:rPr spc="-140" dirty="0"/>
              <a:t>AR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3148583" y="1581150"/>
            <a:ext cx="1344295" cy="1344295"/>
            <a:chOff x="3148583" y="1581150"/>
            <a:chExt cx="1344295" cy="134429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8583" y="1581150"/>
              <a:ext cx="1343787" cy="13437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64559" y="2168651"/>
              <a:ext cx="515620" cy="538480"/>
            </a:xfrm>
            <a:custGeom>
              <a:avLst/>
              <a:gdLst/>
              <a:ahLst/>
              <a:cxnLst/>
              <a:rect l="l" t="t" r="r" b="b"/>
              <a:pathLst>
                <a:path w="515620" h="538480">
                  <a:moveTo>
                    <a:pt x="62864" y="384809"/>
                  </a:moveTo>
                  <a:lnTo>
                    <a:pt x="0" y="452119"/>
                  </a:lnTo>
                  <a:lnTo>
                    <a:pt x="93472" y="538479"/>
                  </a:lnTo>
                  <a:lnTo>
                    <a:pt x="113902" y="516889"/>
                  </a:lnTo>
                  <a:lnTo>
                    <a:pt x="93979" y="516889"/>
                  </a:lnTo>
                  <a:lnTo>
                    <a:pt x="62102" y="486409"/>
                  </a:lnTo>
                  <a:lnTo>
                    <a:pt x="71729" y="476250"/>
                  </a:lnTo>
                  <a:lnTo>
                    <a:pt x="51180" y="476250"/>
                  </a:lnTo>
                  <a:lnTo>
                    <a:pt x="22478" y="449579"/>
                  </a:lnTo>
                  <a:lnTo>
                    <a:pt x="73787" y="394969"/>
                  </a:lnTo>
                  <a:lnTo>
                    <a:pt x="62864" y="384809"/>
                  </a:lnTo>
                  <a:close/>
                </a:path>
                <a:path w="515620" h="538480">
                  <a:moveTo>
                    <a:pt x="147319" y="458469"/>
                  </a:moveTo>
                  <a:lnTo>
                    <a:pt x="93979" y="516889"/>
                  </a:lnTo>
                  <a:lnTo>
                    <a:pt x="113902" y="516889"/>
                  </a:lnTo>
                  <a:lnTo>
                    <a:pt x="158368" y="469900"/>
                  </a:lnTo>
                  <a:lnTo>
                    <a:pt x="147319" y="458469"/>
                  </a:lnTo>
                  <a:close/>
                </a:path>
                <a:path w="515620" h="538480">
                  <a:moveTo>
                    <a:pt x="99187" y="425450"/>
                  </a:moveTo>
                  <a:lnTo>
                    <a:pt x="51180" y="476250"/>
                  </a:lnTo>
                  <a:lnTo>
                    <a:pt x="71729" y="476250"/>
                  </a:lnTo>
                  <a:lnTo>
                    <a:pt x="110236" y="435609"/>
                  </a:lnTo>
                  <a:lnTo>
                    <a:pt x="99187" y="425450"/>
                  </a:lnTo>
                  <a:close/>
                </a:path>
                <a:path w="515620" h="538480">
                  <a:moveTo>
                    <a:pt x="143510" y="312419"/>
                  </a:moveTo>
                  <a:lnTo>
                    <a:pt x="137540" y="313689"/>
                  </a:lnTo>
                  <a:lnTo>
                    <a:pt x="125729" y="318769"/>
                  </a:lnTo>
                  <a:lnTo>
                    <a:pt x="119379" y="323850"/>
                  </a:lnTo>
                  <a:lnTo>
                    <a:pt x="80137" y="365759"/>
                  </a:lnTo>
                  <a:lnTo>
                    <a:pt x="173736" y="452119"/>
                  </a:lnTo>
                  <a:lnTo>
                    <a:pt x="193860" y="430529"/>
                  </a:lnTo>
                  <a:lnTo>
                    <a:pt x="174116" y="430529"/>
                  </a:lnTo>
                  <a:lnTo>
                    <a:pt x="141986" y="400050"/>
                  </a:lnTo>
                  <a:lnTo>
                    <a:pt x="151428" y="389889"/>
                  </a:lnTo>
                  <a:lnTo>
                    <a:pt x="130937" y="389889"/>
                  </a:lnTo>
                  <a:lnTo>
                    <a:pt x="102742" y="363219"/>
                  </a:lnTo>
                  <a:lnTo>
                    <a:pt x="120141" y="345439"/>
                  </a:lnTo>
                  <a:lnTo>
                    <a:pt x="126364" y="337819"/>
                  </a:lnTo>
                  <a:lnTo>
                    <a:pt x="131190" y="334009"/>
                  </a:lnTo>
                  <a:lnTo>
                    <a:pt x="138049" y="330200"/>
                  </a:lnTo>
                  <a:lnTo>
                    <a:pt x="141604" y="328929"/>
                  </a:lnTo>
                  <a:lnTo>
                    <a:pt x="171545" y="328929"/>
                  </a:lnTo>
                  <a:lnTo>
                    <a:pt x="169544" y="325119"/>
                  </a:lnTo>
                  <a:lnTo>
                    <a:pt x="161162" y="317500"/>
                  </a:lnTo>
                  <a:lnTo>
                    <a:pt x="155955" y="314959"/>
                  </a:lnTo>
                  <a:lnTo>
                    <a:pt x="143510" y="312419"/>
                  </a:lnTo>
                  <a:close/>
                </a:path>
                <a:path w="515620" h="538480">
                  <a:moveTo>
                    <a:pt x="218186" y="363219"/>
                  </a:moveTo>
                  <a:lnTo>
                    <a:pt x="184530" y="363219"/>
                  </a:lnTo>
                  <a:lnTo>
                    <a:pt x="188722" y="364489"/>
                  </a:lnTo>
                  <a:lnTo>
                    <a:pt x="192912" y="364489"/>
                  </a:lnTo>
                  <a:lnTo>
                    <a:pt x="196850" y="367029"/>
                  </a:lnTo>
                  <a:lnTo>
                    <a:pt x="207899" y="386079"/>
                  </a:lnTo>
                  <a:lnTo>
                    <a:pt x="206628" y="391159"/>
                  </a:lnTo>
                  <a:lnTo>
                    <a:pt x="205359" y="394969"/>
                  </a:lnTo>
                  <a:lnTo>
                    <a:pt x="203200" y="397509"/>
                  </a:lnTo>
                  <a:lnTo>
                    <a:pt x="201929" y="400050"/>
                  </a:lnTo>
                  <a:lnTo>
                    <a:pt x="199516" y="402589"/>
                  </a:lnTo>
                  <a:lnTo>
                    <a:pt x="195834" y="406400"/>
                  </a:lnTo>
                  <a:lnTo>
                    <a:pt x="174116" y="430529"/>
                  </a:lnTo>
                  <a:lnTo>
                    <a:pt x="193860" y="430529"/>
                  </a:lnTo>
                  <a:lnTo>
                    <a:pt x="206882" y="416559"/>
                  </a:lnTo>
                  <a:lnTo>
                    <a:pt x="212343" y="411479"/>
                  </a:lnTo>
                  <a:lnTo>
                    <a:pt x="224662" y="381000"/>
                  </a:lnTo>
                  <a:lnTo>
                    <a:pt x="223900" y="375919"/>
                  </a:lnTo>
                  <a:lnTo>
                    <a:pt x="219837" y="365759"/>
                  </a:lnTo>
                  <a:lnTo>
                    <a:pt x="218186" y="363219"/>
                  </a:lnTo>
                  <a:close/>
                </a:path>
                <a:path w="515620" h="538480">
                  <a:moveTo>
                    <a:pt x="171545" y="328929"/>
                  </a:moveTo>
                  <a:lnTo>
                    <a:pt x="141604" y="328929"/>
                  </a:lnTo>
                  <a:lnTo>
                    <a:pt x="145414" y="330200"/>
                  </a:lnTo>
                  <a:lnTo>
                    <a:pt x="149098" y="331469"/>
                  </a:lnTo>
                  <a:lnTo>
                    <a:pt x="161543" y="345439"/>
                  </a:lnTo>
                  <a:lnTo>
                    <a:pt x="162305" y="349250"/>
                  </a:lnTo>
                  <a:lnTo>
                    <a:pt x="130937" y="389889"/>
                  </a:lnTo>
                  <a:lnTo>
                    <a:pt x="151428" y="389889"/>
                  </a:lnTo>
                  <a:lnTo>
                    <a:pt x="162051" y="378459"/>
                  </a:lnTo>
                  <a:lnTo>
                    <a:pt x="167639" y="372109"/>
                  </a:lnTo>
                  <a:lnTo>
                    <a:pt x="172338" y="368300"/>
                  </a:lnTo>
                  <a:lnTo>
                    <a:pt x="176402" y="365759"/>
                  </a:lnTo>
                  <a:lnTo>
                    <a:pt x="180339" y="364489"/>
                  </a:lnTo>
                  <a:lnTo>
                    <a:pt x="184530" y="363219"/>
                  </a:lnTo>
                  <a:lnTo>
                    <a:pt x="218186" y="363219"/>
                  </a:lnTo>
                  <a:lnTo>
                    <a:pt x="216535" y="360679"/>
                  </a:lnTo>
                  <a:lnTo>
                    <a:pt x="212216" y="356869"/>
                  </a:lnTo>
                  <a:lnTo>
                    <a:pt x="208121" y="353059"/>
                  </a:lnTo>
                  <a:lnTo>
                    <a:pt x="173227" y="353059"/>
                  </a:lnTo>
                  <a:lnTo>
                    <a:pt x="175132" y="346709"/>
                  </a:lnTo>
                  <a:lnTo>
                    <a:pt x="175260" y="341629"/>
                  </a:lnTo>
                  <a:lnTo>
                    <a:pt x="172212" y="330200"/>
                  </a:lnTo>
                  <a:lnTo>
                    <a:pt x="171545" y="328929"/>
                  </a:lnTo>
                  <a:close/>
                </a:path>
                <a:path w="515620" h="538480">
                  <a:moveTo>
                    <a:pt x="193801" y="347979"/>
                  </a:moveTo>
                  <a:lnTo>
                    <a:pt x="186943" y="347979"/>
                  </a:lnTo>
                  <a:lnTo>
                    <a:pt x="180086" y="349250"/>
                  </a:lnTo>
                  <a:lnTo>
                    <a:pt x="173227" y="353059"/>
                  </a:lnTo>
                  <a:lnTo>
                    <a:pt x="208121" y="353059"/>
                  </a:lnTo>
                  <a:lnTo>
                    <a:pt x="206755" y="351789"/>
                  </a:lnTo>
                  <a:lnTo>
                    <a:pt x="200660" y="349250"/>
                  </a:lnTo>
                  <a:lnTo>
                    <a:pt x="193801" y="347979"/>
                  </a:lnTo>
                  <a:close/>
                </a:path>
                <a:path w="515620" h="538480">
                  <a:moveTo>
                    <a:pt x="249808" y="215900"/>
                  </a:moveTo>
                  <a:lnTo>
                    <a:pt x="233806" y="215900"/>
                  </a:lnTo>
                  <a:lnTo>
                    <a:pt x="225805" y="218439"/>
                  </a:lnTo>
                  <a:lnTo>
                    <a:pt x="190087" y="246379"/>
                  </a:lnTo>
                  <a:lnTo>
                    <a:pt x="181228" y="280669"/>
                  </a:lnTo>
                  <a:lnTo>
                    <a:pt x="183348" y="292100"/>
                  </a:lnTo>
                  <a:lnTo>
                    <a:pt x="205993" y="326389"/>
                  </a:lnTo>
                  <a:lnTo>
                    <a:pt x="242335" y="345439"/>
                  </a:lnTo>
                  <a:lnTo>
                    <a:pt x="258425" y="345439"/>
                  </a:lnTo>
                  <a:lnTo>
                    <a:pt x="289640" y="330200"/>
                  </a:lnTo>
                  <a:lnTo>
                    <a:pt x="253111" y="330200"/>
                  </a:lnTo>
                  <a:lnTo>
                    <a:pt x="244133" y="328929"/>
                  </a:lnTo>
                  <a:lnTo>
                    <a:pt x="208795" y="304800"/>
                  </a:lnTo>
                  <a:lnTo>
                    <a:pt x="196723" y="276859"/>
                  </a:lnTo>
                  <a:lnTo>
                    <a:pt x="197391" y="267969"/>
                  </a:lnTo>
                  <a:lnTo>
                    <a:pt x="221106" y="234950"/>
                  </a:lnTo>
                  <a:lnTo>
                    <a:pt x="236600" y="231139"/>
                  </a:lnTo>
                  <a:lnTo>
                    <a:pt x="282300" y="231139"/>
                  </a:lnTo>
                  <a:lnTo>
                    <a:pt x="280866" y="229869"/>
                  </a:lnTo>
                  <a:lnTo>
                    <a:pt x="273446" y="224789"/>
                  </a:lnTo>
                  <a:lnTo>
                    <a:pt x="265765" y="220979"/>
                  </a:lnTo>
                  <a:lnTo>
                    <a:pt x="249808" y="215900"/>
                  </a:lnTo>
                  <a:close/>
                </a:path>
                <a:path w="515620" h="538480">
                  <a:moveTo>
                    <a:pt x="282300" y="231139"/>
                  </a:moveTo>
                  <a:lnTo>
                    <a:pt x="244475" y="231139"/>
                  </a:lnTo>
                  <a:lnTo>
                    <a:pt x="252602" y="233679"/>
                  </a:lnTo>
                  <a:lnTo>
                    <a:pt x="258577" y="236219"/>
                  </a:lnTo>
                  <a:lnTo>
                    <a:pt x="290020" y="265429"/>
                  </a:lnTo>
                  <a:lnTo>
                    <a:pt x="295655" y="283209"/>
                  </a:lnTo>
                  <a:lnTo>
                    <a:pt x="295439" y="292100"/>
                  </a:lnTo>
                  <a:lnTo>
                    <a:pt x="269986" y="326389"/>
                  </a:lnTo>
                  <a:lnTo>
                    <a:pt x="253111" y="330200"/>
                  </a:lnTo>
                  <a:lnTo>
                    <a:pt x="289640" y="330200"/>
                  </a:lnTo>
                  <a:lnTo>
                    <a:pt x="310006" y="297179"/>
                  </a:lnTo>
                  <a:lnTo>
                    <a:pt x="311530" y="281939"/>
                  </a:lnTo>
                  <a:lnTo>
                    <a:pt x="310435" y="273050"/>
                  </a:lnTo>
                  <a:lnTo>
                    <a:pt x="288036" y="236219"/>
                  </a:lnTo>
                  <a:lnTo>
                    <a:pt x="282300" y="231139"/>
                  </a:lnTo>
                  <a:close/>
                </a:path>
                <a:path w="515620" h="538480">
                  <a:moveTo>
                    <a:pt x="344171" y="114300"/>
                  </a:moveTo>
                  <a:lnTo>
                    <a:pt x="328221" y="114300"/>
                  </a:lnTo>
                  <a:lnTo>
                    <a:pt x="312552" y="119379"/>
                  </a:lnTo>
                  <a:lnTo>
                    <a:pt x="279019" y="154939"/>
                  </a:lnTo>
                  <a:lnTo>
                    <a:pt x="275589" y="179069"/>
                  </a:lnTo>
                  <a:lnTo>
                    <a:pt x="277709" y="190500"/>
                  </a:lnTo>
                  <a:lnTo>
                    <a:pt x="300354" y="224789"/>
                  </a:lnTo>
                  <a:lnTo>
                    <a:pt x="344789" y="243839"/>
                  </a:lnTo>
                  <a:lnTo>
                    <a:pt x="352804" y="243839"/>
                  </a:lnTo>
                  <a:lnTo>
                    <a:pt x="368571" y="238759"/>
                  </a:lnTo>
                  <a:lnTo>
                    <a:pt x="375872" y="234950"/>
                  </a:lnTo>
                  <a:lnTo>
                    <a:pt x="382720" y="229869"/>
                  </a:lnTo>
                  <a:lnTo>
                    <a:pt x="384001" y="228600"/>
                  </a:lnTo>
                  <a:lnTo>
                    <a:pt x="347472" y="228600"/>
                  </a:lnTo>
                  <a:lnTo>
                    <a:pt x="338494" y="227329"/>
                  </a:lnTo>
                  <a:lnTo>
                    <a:pt x="303156" y="203200"/>
                  </a:lnTo>
                  <a:lnTo>
                    <a:pt x="291084" y="175259"/>
                  </a:lnTo>
                  <a:lnTo>
                    <a:pt x="291752" y="166369"/>
                  </a:lnTo>
                  <a:lnTo>
                    <a:pt x="315594" y="133350"/>
                  </a:lnTo>
                  <a:lnTo>
                    <a:pt x="323214" y="132079"/>
                  </a:lnTo>
                  <a:lnTo>
                    <a:pt x="330962" y="129539"/>
                  </a:lnTo>
                  <a:lnTo>
                    <a:pt x="376661" y="129539"/>
                  </a:lnTo>
                  <a:lnTo>
                    <a:pt x="375227" y="128269"/>
                  </a:lnTo>
                  <a:lnTo>
                    <a:pt x="367807" y="123189"/>
                  </a:lnTo>
                  <a:lnTo>
                    <a:pt x="360126" y="119379"/>
                  </a:lnTo>
                  <a:lnTo>
                    <a:pt x="344171" y="114300"/>
                  </a:lnTo>
                  <a:close/>
                </a:path>
                <a:path w="515620" h="538480">
                  <a:moveTo>
                    <a:pt x="376661" y="129539"/>
                  </a:moveTo>
                  <a:lnTo>
                    <a:pt x="338836" y="129539"/>
                  </a:lnTo>
                  <a:lnTo>
                    <a:pt x="346963" y="132079"/>
                  </a:lnTo>
                  <a:lnTo>
                    <a:pt x="352938" y="134619"/>
                  </a:lnTo>
                  <a:lnTo>
                    <a:pt x="384381" y="163829"/>
                  </a:lnTo>
                  <a:lnTo>
                    <a:pt x="390016" y="181609"/>
                  </a:lnTo>
                  <a:lnTo>
                    <a:pt x="389800" y="190500"/>
                  </a:lnTo>
                  <a:lnTo>
                    <a:pt x="364347" y="224789"/>
                  </a:lnTo>
                  <a:lnTo>
                    <a:pt x="347472" y="228600"/>
                  </a:lnTo>
                  <a:lnTo>
                    <a:pt x="384001" y="228600"/>
                  </a:lnTo>
                  <a:lnTo>
                    <a:pt x="404367" y="195579"/>
                  </a:lnTo>
                  <a:lnTo>
                    <a:pt x="405891" y="180339"/>
                  </a:lnTo>
                  <a:lnTo>
                    <a:pt x="404796" y="171450"/>
                  </a:lnTo>
                  <a:lnTo>
                    <a:pt x="382397" y="134619"/>
                  </a:lnTo>
                  <a:lnTo>
                    <a:pt x="376661" y="129539"/>
                  </a:lnTo>
                  <a:close/>
                </a:path>
                <a:path w="515620" h="538480">
                  <a:moveTo>
                    <a:pt x="361314" y="63500"/>
                  </a:moveTo>
                  <a:lnTo>
                    <a:pt x="349885" y="74929"/>
                  </a:lnTo>
                  <a:lnTo>
                    <a:pt x="443356" y="162559"/>
                  </a:lnTo>
                  <a:lnTo>
                    <a:pt x="454913" y="149859"/>
                  </a:lnTo>
                  <a:lnTo>
                    <a:pt x="422401" y="119379"/>
                  </a:lnTo>
                  <a:lnTo>
                    <a:pt x="422125" y="106679"/>
                  </a:lnTo>
                  <a:lnTo>
                    <a:pt x="407669" y="106679"/>
                  </a:lnTo>
                  <a:lnTo>
                    <a:pt x="361314" y="63500"/>
                  </a:lnTo>
                  <a:close/>
                </a:path>
                <a:path w="515620" h="538480">
                  <a:moveTo>
                    <a:pt x="419988" y="0"/>
                  </a:moveTo>
                  <a:lnTo>
                    <a:pt x="404494" y="16509"/>
                  </a:lnTo>
                  <a:lnTo>
                    <a:pt x="407669" y="106679"/>
                  </a:lnTo>
                  <a:lnTo>
                    <a:pt x="422125" y="106679"/>
                  </a:lnTo>
                  <a:lnTo>
                    <a:pt x="421766" y="90169"/>
                  </a:lnTo>
                  <a:lnTo>
                    <a:pt x="510461" y="90169"/>
                  </a:lnTo>
                  <a:lnTo>
                    <a:pt x="515112" y="85089"/>
                  </a:lnTo>
                  <a:lnTo>
                    <a:pt x="421513" y="74929"/>
                  </a:lnTo>
                  <a:lnTo>
                    <a:pt x="419988" y="0"/>
                  </a:lnTo>
                  <a:close/>
                </a:path>
                <a:path w="515620" h="538480">
                  <a:moveTo>
                    <a:pt x="510461" y="90169"/>
                  </a:moveTo>
                  <a:lnTo>
                    <a:pt x="421766" y="90169"/>
                  </a:lnTo>
                  <a:lnTo>
                    <a:pt x="499999" y="101600"/>
                  </a:lnTo>
                  <a:lnTo>
                    <a:pt x="510461" y="901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30679" y="1004773"/>
            <a:ext cx="44723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9245" algn="l"/>
              </a:tabLst>
            </a:pPr>
            <a:r>
              <a:rPr sz="2400" b="1" spc="-140" dirty="0">
                <a:latin typeface="Trebuchet MS"/>
                <a:cs typeface="Trebuchet MS"/>
              </a:rPr>
              <a:t>L</a:t>
            </a:r>
            <a:r>
              <a:rPr sz="2400" b="1" spc="-60" dirty="0">
                <a:latin typeface="Trebuchet MS"/>
                <a:cs typeface="Trebuchet MS"/>
              </a:rPr>
              <a:t>I</a:t>
            </a:r>
            <a:r>
              <a:rPr sz="2400" b="1" spc="-200" dirty="0">
                <a:latin typeface="Trebuchet MS"/>
                <a:cs typeface="Trebuchet MS"/>
              </a:rPr>
              <a:t>V</a:t>
            </a:r>
            <a:r>
              <a:rPr sz="2400" b="1" spc="-30" dirty="0">
                <a:latin typeface="Trebuchet MS"/>
                <a:cs typeface="Trebuchet MS"/>
              </a:rPr>
              <a:t>R</a:t>
            </a:r>
            <a:r>
              <a:rPr sz="2400" b="1" spc="-20" dirty="0">
                <a:latin typeface="Trebuchet MS"/>
                <a:cs typeface="Trebuchet MS"/>
              </a:rPr>
              <a:t>OS</a:t>
            </a:r>
            <a:r>
              <a:rPr sz="2400" b="1" spc="-155" dirty="0">
                <a:latin typeface="Trebuchet MS"/>
                <a:cs typeface="Trebuchet MS"/>
              </a:rPr>
              <a:t> </a:t>
            </a:r>
            <a:r>
              <a:rPr sz="2400" b="1" spc="-60" dirty="0">
                <a:latin typeface="Trebuchet MS"/>
                <a:cs typeface="Trebuchet MS"/>
              </a:rPr>
              <a:t>P</a:t>
            </a:r>
            <a:r>
              <a:rPr sz="2400" b="1" spc="-170" dirty="0">
                <a:latin typeface="Trebuchet MS"/>
                <a:cs typeface="Trebuchet MS"/>
              </a:rPr>
              <a:t>U</a:t>
            </a:r>
            <a:r>
              <a:rPr sz="2400" b="1" spc="-70" dirty="0">
                <a:latin typeface="Trebuchet MS"/>
                <a:cs typeface="Trebuchet MS"/>
              </a:rPr>
              <a:t>BLI</a:t>
            </a:r>
            <a:r>
              <a:rPr sz="2400" b="1" spc="-80" dirty="0">
                <a:latin typeface="Trebuchet MS"/>
                <a:cs typeface="Trebuchet MS"/>
              </a:rPr>
              <a:t>C</a:t>
            </a:r>
            <a:r>
              <a:rPr sz="2400" b="1" spc="-65" dirty="0">
                <a:latin typeface="Trebuchet MS"/>
                <a:cs typeface="Trebuchet MS"/>
              </a:rPr>
              <a:t>ADOS</a:t>
            </a:r>
            <a:r>
              <a:rPr sz="2400" b="1" dirty="0">
                <a:latin typeface="Trebuchet MS"/>
                <a:cs typeface="Trebuchet MS"/>
              </a:rPr>
              <a:t>	</a:t>
            </a:r>
            <a:r>
              <a:rPr sz="2400" b="1" spc="-60" dirty="0">
                <a:latin typeface="Trebuchet MS"/>
                <a:cs typeface="Trebuchet MS"/>
              </a:rPr>
              <a:t>P</a:t>
            </a:r>
            <a:r>
              <a:rPr sz="2400" b="1" spc="-105" dirty="0">
                <a:latin typeface="Trebuchet MS"/>
                <a:cs typeface="Trebuchet MS"/>
              </a:rPr>
              <a:t>E</a:t>
            </a:r>
            <a:r>
              <a:rPr sz="2400" b="1" spc="-155" dirty="0">
                <a:latin typeface="Trebuchet MS"/>
                <a:cs typeface="Trebuchet MS"/>
              </a:rPr>
              <a:t>L</a:t>
            </a:r>
            <a:r>
              <a:rPr sz="2400" b="1" spc="-175" dirty="0">
                <a:latin typeface="Trebuchet MS"/>
                <a:cs typeface="Trebuchet MS"/>
              </a:rPr>
              <a:t>O</a:t>
            </a:r>
            <a:r>
              <a:rPr sz="2400" b="1" spc="-160" dirty="0">
                <a:latin typeface="Trebuchet MS"/>
                <a:cs typeface="Trebuchet MS"/>
              </a:rPr>
              <a:t> </a:t>
            </a:r>
            <a:r>
              <a:rPr sz="2400" b="1" spc="-285" dirty="0">
                <a:latin typeface="Trebuchet MS"/>
                <a:cs typeface="Trebuchet MS"/>
              </a:rPr>
              <a:t>A</a:t>
            </a:r>
            <a:r>
              <a:rPr sz="2400" b="1" spc="-170" dirty="0">
                <a:latin typeface="Trebuchet MS"/>
                <a:cs typeface="Trebuchet MS"/>
              </a:rPr>
              <a:t>U</a:t>
            </a:r>
            <a:r>
              <a:rPr sz="2400" b="1" spc="-365" dirty="0">
                <a:latin typeface="Trebuchet MS"/>
                <a:cs typeface="Trebuchet MS"/>
              </a:rPr>
              <a:t>T</a:t>
            </a:r>
            <a:r>
              <a:rPr sz="2400" b="1" spc="-85" dirty="0">
                <a:latin typeface="Trebuchet MS"/>
                <a:cs typeface="Trebuchet MS"/>
              </a:rPr>
              <a:t>OR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550" y="1999995"/>
            <a:ext cx="1224140" cy="156451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80126" y="1653413"/>
            <a:ext cx="1788795" cy="135420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49802" y="3356990"/>
            <a:ext cx="1512189" cy="142316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532501" y="4019169"/>
            <a:ext cx="27895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Trebuchet MS"/>
                <a:cs typeface="Trebuchet MS"/>
              </a:rPr>
              <a:t>I</a:t>
            </a:r>
            <a:r>
              <a:rPr sz="1800" b="1" spc="-85" dirty="0">
                <a:latin typeface="Trebuchet MS"/>
                <a:cs typeface="Trebuchet MS"/>
              </a:rPr>
              <a:t>n</a:t>
            </a:r>
            <a:r>
              <a:rPr sz="1800" b="1" spc="-170" dirty="0">
                <a:latin typeface="Trebuchet MS"/>
                <a:cs typeface="Trebuchet MS"/>
              </a:rPr>
              <a:t>f</a:t>
            </a:r>
            <a:r>
              <a:rPr sz="1800" b="1" spc="-130" dirty="0">
                <a:latin typeface="Trebuchet MS"/>
                <a:cs typeface="Trebuchet MS"/>
              </a:rPr>
              <a:t>or</a:t>
            </a:r>
            <a:r>
              <a:rPr sz="1800" b="1" spc="-55" dirty="0">
                <a:latin typeface="Trebuchet MS"/>
                <a:cs typeface="Trebuchet MS"/>
              </a:rPr>
              <a:t>m</a:t>
            </a:r>
            <a:r>
              <a:rPr sz="1800" b="1" spc="-45" dirty="0">
                <a:latin typeface="Trebuchet MS"/>
                <a:cs typeface="Trebuchet MS"/>
              </a:rPr>
              <a:t>a</a:t>
            </a:r>
            <a:r>
              <a:rPr sz="1800" b="1" spc="-55" dirty="0">
                <a:latin typeface="Trebuchet MS"/>
                <a:cs typeface="Trebuchet MS"/>
              </a:rPr>
              <a:t>ções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215" dirty="0">
                <a:latin typeface="Trebuchet MS"/>
                <a:cs typeface="Trebuchet MS"/>
              </a:rPr>
              <a:t>:</a:t>
            </a:r>
            <a:r>
              <a:rPr sz="1800" b="1" spc="-9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co</a:t>
            </a:r>
            <a:r>
              <a:rPr sz="1800" b="1" spc="-85" dirty="0">
                <a:latin typeface="Trebuchet MS"/>
                <a:cs typeface="Trebuchet MS"/>
              </a:rPr>
              <a:t>n</a:t>
            </a:r>
            <a:r>
              <a:rPr sz="1800" b="1" spc="-80" dirty="0">
                <a:latin typeface="Trebuchet MS"/>
                <a:cs typeface="Trebuchet MS"/>
              </a:rPr>
              <a:t>sul</a:t>
            </a:r>
            <a:r>
              <a:rPr sz="1800" b="1" spc="-120" dirty="0">
                <a:latin typeface="Trebuchet MS"/>
                <a:cs typeface="Trebuchet MS"/>
              </a:rPr>
              <a:t>t</a:t>
            </a:r>
            <a:r>
              <a:rPr sz="1800" b="1" spc="-100" dirty="0">
                <a:latin typeface="Trebuchet MS"/>
                <a:cs typeface="Trebuchet MS"/>
              </a:rPr>
              <a:t>e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o</a:t>
            </a:r>
            <a:r>
              <a:rPr sz="1800" b="1" spc="-90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s</a:t>
            </a:r>
            <a:r>
              <a:rPr sz="1800" b="1" spc="-125" dirty="0">
                <a:latin typeface="Trebuchet MS"/>
                <a:cs typeface="Trebuchet MS"/>
              </a:rPr>
              <a:t>i</a:t>
            </a:r>
            <a:r>
              <a:rPr sz="1800" b="1" spc="-190" dirty="0">
                <a:latin typeface="Trebuchet MS"/>
                <a:cs typeface="Trebuchet MS"/>
              </a:rPr>
              <a:t>t</a:t>
            </a:r>
            <a:r>
              <a:rPr sz="1800" b="1" spc="-100" dirty="0"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b="1" u="sng" spc="-9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Trebuchet MS"/>
                <a:cs typeface="Trebuchet MS"/>
                <a:hlinkClick r:id="rId11"/>
              </a:rPr>
              <a:t>http://consultoriaea.com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27840" y="577773"/>
            <a:ext cx="2016160" cy="100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01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4426" y="497535"/>
            <a:ext cx="23336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latin typeface="Arial MT"/>
                <a:cs typeface="Arial MT"/>
              </a:rPr>
              <a:t>OBRIGADO!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7796" y="1265935"/>
            <a:ext cx="6826884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Contatos: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marL="1272540" marR="1267460" indent="635" algn="ctr">
              <a:lnSpc>
                <a:spcPct val="2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Whatsapp; </a:t>
            </a:r>
            <a:r>
              <a:rPr sz="1800" spc="-10" dirty="0">
                <a:latin typeface="Arial MT"/>
                <a:cs typeface="Arial MT"/>
              </a:rPr>
              <a:t>71-98871-8627 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u="heavy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  <a:hlinkClick r:id="rId2"/>
              </a:rPr>
              <a:t>https://go.hotmart.com/A33050115V?dp=1 </a:t>
            </a:r>
            <a:r>
              <a:rPr sz="1800" spc="-490" dirty="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sz="1800" b="1" u="heavy" spc="-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http://consultoriaea.com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facebook.com/Cosmopolitan-Consultoria-Educacional-e-Ambiental-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102957771858478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800" u="heavy" spc="-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  <a:hlinkClick r:id="rId4"/>
              </a:rPr>
              <a:t>paulomarretaedu@gmail.com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76256" y="476672"/>
            <a:ext cx="2036858" cy="123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50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782</TotalTime>
  <Words>307</Words>
  <Application>Microsoft Office PowerPoint</Application>
  <PresentationFormat>Apresentação na tela (4:3)</PresentationFormat>
  <Paragraphs>152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Ângulos</vt:lpstr>
      <vt:lpstr> PROJETO INICIAR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Aspectos Envolvidos com a Problemática de Pesquisa</vt:lpstr>
      <vt:lpstr>Apresentação do PowerPoint</vt:lpstr>
      <vt:lpstr>Apresentação do PowerPoint</vt:lpstr>
      <vt:lpstr>Apresentação do PowerPoint</vt:lpstr>
      <vt:lpstr>PROJETO INICIAR</vt:lpstr>
      <vt:lpstr>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</dc:creator>
  <cp:lastModifiedBy>Paulo</cp:lastModifiedBy>
  <cp:revision>132</cp:revision>
  <dcterms:created xsi:type="dcterms:W3CDTF">2020-05-14T14:36:01Z</dcterms:created>
  <dcterms:modified xsi:type="dcterms:W3CDTF">2022-03-07T12:04:56Z</dcterms:modified>
</cp:coreProperties>
</file>