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"/>
  </p:notesMasterIdLst>
  <p:sldIdLst>
    <p:sldId id="262" r:id="rId2"/>
    <p:sldId id="302" r:id="rId3"/>
    <p:sldId id="303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B173FB-0E9A-45D6-83E7-DC38AD94123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F0BD0C-8EA4-46A0-B2F8-B8FA2C9B1FE6}">
      <dgm:prSet phldrT="[Texto]" custT="1"/>
      <dgm:spPr/>
      <dgm:t>
        <a:bodyPr/>
        <a:lstStyle/>
        <a:p>
          <a:r>
            <a:rPr lang="pt-BR" sz="1200" dirty="0" smtClean="0">
              <a:latin typeface="Arial" pitchFamily="34" charset="0"/>
              <a:cs typeface="Arial" pitchFamily="34" charset="0"/>
            </a:rPr>
            <a:t>Etapas da Problematização da  pesquisa Científica</a:t>
          </a:r>
          <a:endParaRPr lang="pt-BR" sz="1200" dirty="0"/>
        </a:p>
      </dgm:t>
    </dgm:pt>
    <dgm:pt modelId="{CA61BA2B-84D9-467B-9C55-770EFCE717B1}" type="parTrans" cxnId="{D2798544-0792-4A5C-8047-9AF4BC01A19E}">
      <dgm:prSet/>
      <dgm:spPr/>
      <dgm:t>
        <a:bodyPr/>
        <a:lstStyle/>
        <a:p>
          <a:endParaRPr lang="pt-BR"/>
        </a:p>
      </dgm:t>
    </dgm:pt>
    <dgm:pt modelId="{4F3D01F4-92C3-4277-8E38-24347C182EC6}" type="sibTrans" cxnId="{D2798544-0792-4A5C-8047-9AF4BC01A19E}">
      <dgm:prSet/>
      <dgm:spPr/>
      <dgm:t>
        <a:bodyPr/>
        <a:lstStyle/>
        <a:p>
          <a:endParaRPr lang="pt-BR"/>
        </a:p>
      </dgm:t>
    </dgm:pt>
    <dgm:pt modelId="{4BBD74BB-6897-435E-9BF8-3B4D8E1948F3}">
      <dgm:prSet phldrT="[Texto]" custT="1"/>
      <dgm:spPr/>
      <dgm:t>
        <a:bodyPr/>
        <a:lstStyle/>
        <a:p>
          <a:r>
            <a:rPr lang="pt-BR" sz="1200" dirty="0" smtClean="0">
              <a:latin typeface="Arial" pitchFamily="34" charset="0"/>
              <a:cs typeface="Arial" pitchFamily="34" charset="0"/>
            </a:rPr>
            <a:t>2</a:t>
          </a:r>
        </a:p>
        <a:p>
          <a:r>
            <a:rPr lang="pt-BR" sz="1200" dirty="0" smtClean="0">
              <a:latin typeface="Arial" pitchFamily="34" charset="0"/>
              <a:cs typeface="Arial" pitchFamily="34" charset="0"/>
            </a:rPr>
            <a:t>O Problema Percebido</a:t>
          </a:r>
        </a:p>
        <a:p>
          <a:r>
            <a:rPr lang="pt-BR" sz="1200" dirty="0" smtClean="0">
              <a:latin typeface="Arial" pitchFamily="34" charset="0"/>
              <a:cs typeface="Arial" pitchFamily="34" charset="0"/>
            </a:rPr>
            <a:t>(Pensamento Abstrato)</a:t>
          </a:r>
          <a:endParaRPr lang="pt-BR" sz="1200" dirty="0">
            <a:latin typeface="Arial" pitchFamily="34" charset="0"/>
            <a:cs typeface="Arial" pitchFamily="34" charset="0"/>
          </a:endParaRPr>
        </a:p>
      </dgm:t>
    </dgm:pt>
    <dgm:pt modelId="{254B0496-1237-4208-BC6E-A35F90852E9D}" type="parTrans" cxnId="{60E9BC84-8829-4FDB-9A0B-887A44FB8996}">
      <dgm:prSet/>
      <dgm:spPr/>
      <dgm:t>
        <a:bodyPr/>
        <a:lstStyle/>
        <a:p>
          <a:endParaRPr lang="pt-BR"/>
        </a:p>
      </dgm:t>
    </dgm:pt>
    <dgm:pt modelId="{99656889-C87C-41CB-9D11-0A67B6E4E37C}" type="sibTrans" cxnId="{60E9BC84-8829-4FDB-9A0B-887A44FB8996}">
      <dgm:prSet/>
      <dgm:spPr/>
      <dgm:t>
        <a:bodyPr/>
        <a:lstStyle/>
        <a:p>
          <a:endParaRPr lang="pt-BR"/>
        </a:p>
      </dgm:t>
    </dgm:pt>
    <dgm:pt modelId="{4F3E1525-ED0A-44DF-93CF-141E318DBDA3}">
      <dgm:prSet phldrT="[Texto]" custT="1"/>
      <dgm:spPr/>
      <dgm:t>
        <a:bodyPr/>
        <a:lstStyle/>
        <a:p>
          <a:r>
            <a:rPr lang="pt-BR" sz="1200" dirty="0" smtClean="0">
              <a:latin typeface="Arial" pitchFamily="34" charset="0"/>
              <a:cs typeface="Arial" pitchFamily="34" charset="0"/>
            </a:rPr>
            <a:t>3</a:t>
          </a:r>
        </a:p>
        <a:p>
          <a:r>
            <a:rPr lang="pt-BR" sz="1200" dirty="0" smtClean="0">
              <a:latin typeface="Arial" pitchFamily="34" charset="0"/>
              <a:cs typeface="Arial" pitchFamily="34" charset="0"/>
            </a:rPr>
            <a:t>Descrição e Caraterização do Problema Percebido</a:t>
          </a:r>
        </a:p>
        <a:p>
          <a:r>
            <a:rPr lang="pt-BR" sz="1200" dirty="0" smtClean="0">
              <a:latin typeface="Arial" pitchFamily="34" charset="0"/>
              <a:cs typeface="Arial" pitchFamily="34" charset="0"/>
            </a:rPr>
            <a:t>(Pensamento Concreto)</a:t>
          </a:r>
          <a:endParaRPr lang="pt-BR" sz="1200" dirty="0">
            <a:latin typeface="Arial" pitchFamily="34" charset="0"/>
            <a:cs typeface="Arial" pitchFamily="34" charset="0"/>
          </a:endParaRPr>
        </a:p>
      </dgm:t>
    </dgm:pt>
    <dgm:pt modelId="{B791B406-68A7-4DC0-98A4-37CF8084F4B8}" type="parTrans" cxnId="{B30EB6E7-17D7-4830-B5A5-74A2B1CA586D}">
      <dgm:prSet/>
      <dgm:spPr/>
      <dgm:t>
        <a:bodyPr/>
        <a:lstStyle/>
        <a:p>
          <a:endParaRPr lang="pt-BR"/>
        </a:p>
      </dgm:t>
    </dgm:pt>
    <dgm:pt modelId="{477BF8D2-A107-466B-AAE5-10F3FC15AE40}" type="sibTrans" cxnId="{B30EB6E7-17D7-4830-B5A5-74A2B1CA586D}">
      <dgm:prSet/>
      <dgm:spPr/>
      <dgm:t>
        <a:bodyPr/>
        <a:lstStyle/>
        <a:p>
          <a:endParaRPr lang="pt-BR"/>
        </a:p>
      </dgm:t>
    </dgm:pt>
    <dgm:pt modelId="{AA2D1CEA-D211-4138-894B-B44482EF2D8D}">
      <dgm:prSet phldrT="[Texto]" custT="1"/>
      <dgm:spPr/>
      <dgm:t>
        <a:bodyPr/>
        <a:lstStyle/>
        <a:p>
          <a:r>
            <a:rPr lang="pt-BR" sz="1200" dirty="0" smtClean="0">
              <a:latin typeface="Arial" pitchFamily="34" charset="0"/>
              <a:cs typeface="Arial" pitchFamily="34" charset="0"/>
            </a:rPr>
            <a:t>4</a:t>
          </a:r>
        </a:p>
        <a:p>
          <a:r>
            <a:rPr lang="pt-BR" sz="1200" dirty="0" smtClean="0">
              <a:latin typeface="Arial" pitchFamily="34" charset="0"/>
              <a:cs typeface="Arial" pitchFamily="34" charset="0"/>
            </a:rPr>
            <a:t>Elaboração do Problema de Pesquisa em Forma de Pergunta Síntese</a:t>
          </a:r>
          <a:endParaRPr lang="pt-BR" sz="1200" dirty="0">
            <a:latin typeface="Arial" pitchFamily="34" charset="0"/>
            <a:cs typeface="Arial" pitchFamily="34" charset="0"/>
          </a:endParaRPr>
        </a:p>
      </dgm:t>
    </dgm:pt>
    <dgm:pt modelId="{883F47F2-44F4-4387-ADEE-B4F2BC5952A5}" type="parTrans" cxnId="{24BF1111-BEFD-4E86-BD08-D5DC9D45517E}">
      <dgm:prSet/>
      <dgm:spPr/>
      <dgm:t>
        <a:bodyPr/>
        <a:lstStyle/>
        <a:p>
          <a:endParaRPr lang="pt-BR"/>
        </a:p>
      </dgm:t>
    </dgm:pt>
    <dgm:pt modelId="{54E588AD-07C6-4E9C-B7B2-2AA4D498B796}" type="sibTrans" cxnId="{24BF1111-BEFD-4E86-BD08-D5DC9D45517E}">
      <dgm:prSet/>
      <dgm:spPr/>
      <dgm:t>
        <a:bodyPr/>
        <a:lstStyle/>
        <a:p>
          <a:endParaRPr lang="pt-BR"/>
        </a:p>
      </dgm:t>
    </dgm:pt>
    <dgm:pt modelId="{E73A30D5-56FE-411E-B871-CA61B2D5E2BA}">
      <dgm:prSet phldrT="[Texto]" custT="1"/>
      <dgm:spPr/>
      <dgm:t>
        <a:bodyPr/>
        <a:lstStyle/>
        <a:p>
          <a:r>
            <a:rPr lang="pt-BR" sz="1600" dirty="0" smtClean="0"/>
            <a:t>1</a:t>
          </a:r>
        </a:p>
        <a:p>
          <a:r>
            <a:rPr lang="pt-BR" sz="1200" dirty="0" smtClean="0">
              <a:latin typeface="Arial" pitchFamily="34" charset="0"/>
              <a:cs typeface="Arial" pitchFamily="34" charset="0"/>
            </a:rPr>
            <a:t>Escolha do Tema </a:t>
          </a:r>
          <a:endParaRPr lang="pt-BR" sz="1200" dirty="0">
            <a:latin typeface="Arial" pitchFamily="34" charset="0"/>
            <a:cs typeface="Arial" pitchFamily="34" charset="0"/>
          </a:endParaRPr>
        </a:p>
      </dgm:t>
    </dgm:pt>
    <dgm:pt modelId="{006029E6-7D74-47D4-BEC3-CEB4FA88A93E}" type="parTrans" cxnId="{D3CE47FD-F323-4843-8629-05F9162A1575}">
      <dgm:prSet/>
      <dgm:spPr/>
      <dgm:t>
        <a:bodyPr/>
        <a:lstStyle/>
        <a:p>
          <a:endParaRPr lang="pt-BR"/>
        </a:p>
      </dgm:t>
    </dgm:pt>
    <dgm:pt modelId="{B2F335F2-D0DE-47F1-81C5-DEE0D62D1563}" type="sibTrans" cxnId="{D3CE47FD-F323-4843-8629-05F9162A1575}">
      <dgm:prSet/>
      <dgm:spPr/>
      <dgm:t>
        <a:bodyPr/>
        <a:lstStyle/>
        <a:p>
          <a:endParaRPr lang="pt-BR"/>
        </a:p>
      </dgm:t>
    </dgm:pt>
    <dgm:pt modelId="{971C42FE-D647-40CA-917D-8A7B61BA9BC0}" type="pres">
      <dgm:prSet presAssocID="{A0B173FB-0E9A-45D6-83E7-DC38AD94123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0BBB124-D815-4ECB-B74B-EB1724782782}" type="pres">
      <dgm:prSet presAssocID="{CCF0BD0C-8EA4-46A0-B2F8-B8FA2C9B1FE6}" presName="centerShape" presStyleLbl="node0" presStyleIdx="0" presStyleCnt="1" custScaleX="120083" custLinFactNeighborX="-5972"/>
      <dgm:spPr/>
      <dgm:t>
        <a:bodyPr/>
        <a:lstStyle/>
        <a:p>
          <a:endParaRPr lang="pt-BR"/>
        </a:p>
      </dgm:t>
    </dgm:pt>
    <dgm:pt modelId="{376487F8-93FD-4387-8E13-D6F0233BF1D7}" type="pres">
      <dgm:prSet presAssocID="{4BBD74BB-6897-435E-9BF8-3B4D8E1948F3}" presName="node" presStyleLbl="node1" presStyleIdx="0" presStyleCnt="4" custScaleX="142956" custScaleY="97738" custRadScaleRad="100342" custRadScaleInc="-1578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8EFB9DD-D2D5-42FB-AA29-19D75F21F7BE}" type="pres">
      <dgm:prSet presAssocID="{4BBD74BB-6897-435E-9BF8-3B4D8E1948F3}" presName="dummy" presStyleCnt="0"/>
      <dgm:spPr/>
    </dgm:pt>
    <dgm:pt modelId="{CC8F1E4C-56C5-4462-B8DC-0947742242C2}" type="pres">
      <dgm:prSet presAssocID="{99656889-C87C-41CB-9D11-0A67B6E4E37C}" presName="sibTrans" presStyleLbl="sibTrans2D1" presStyleIdx="0" presStyleCnt="4"/>
      <dgm:spPr/>
    </dgm:pt>
    <dgm:pt modelId="{BCA7AA5C-272B-4FE4-858C-5CEA75A274CE}" type="pres">
      <dgm:prSet presAssocID="{4F3E1525-ED0A-44DF-93CF-141E318DBDA3}" presName="node" presStyleLbl="node1" presStyleIdx="1" presStyleCnt="4" custScaleX="181720" custScaleY="142955" custRadScaleRad="10782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5758AF4-350F-47E2-9042-DA4816488C74}" type="pres">
      <dgm:prSet presAssocID="{4F3E1525-ED0A-44DF-93CF-141E318DBDA3}" presName="dummy" presStyleCnt="0"/>
      <dgm:spPr/>
    </dgm:pt>
    <dgm:pt modelId="{45A77186-02E4-4106-9CEB-6ADD7186BFC1}" type="pres">
      <dgm:prSet presAssocID="{477BF8D2-A107-466B-AAE5-10F3FC15AE40}" presName="sibTrans" presStyleLbl="sibTrans2D1" presStyleIdx="1" presStyleCnt="4"/>
      <dgm:spPr/>
    </dgm:pt>
    <dgm:pt modelId="{91DC443D-BE86-4A0E-AB36-1A79FB0628C5}" type="pres">
      <dgm:prSet presAssocID="{AA2D1CEA-D211-4138-894B-B44482EF2D8D}" presName="node" presStyleLbl="node1" presStyleIdx="2" presStyleCnt="4" custScaleX="140882" custScaleY="131495" custRadScaleRad="100401" custRadScaleInc="1707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92DBB9E-1FA8-47E7-AEDF-6FC3E6D3610C}" type="pres">
      <dgm:prSet presAssocID="{AA2D1CEA-D211-4138-894B-B44482EF2D8D}" presName="dummy" presStyleCnt="0"/>
      <dgm:spPr/>
    </dgm:pt>
    <dgm:pt modelId="{6F771DEE-258F-40D5-AC7C-9DC4191E379F}" type="pres">
      <dgm:prSet presAssocID="{54E588AD-07C6-4E9C-B7B2-2AA4D498B796}" presName="sibTrans" presStyleLbl="sibTrans2D1" presStyleIdx="2" presStyleCnt="4"/>
      <dgm:spPr/>
    </dgm:pt>
    <dgm:pt modelId="{BE6A22D7-E05C-4B09-AC04-173ACC4392AC}" type="pres">
      <dgm:prSet presAssocID="{E73A30D5-56FE-411E-B871-CA61B2D5E2BA}" presName="node" presStyleLbl="node1" presStyleIdx="3" presStyleCnt="4" custScaleX="156855" custScaleY="149449" custRadScaleRad="121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EA6FE81-A7D6-4551-B01E-46A7B73B7BE8}" type="pres">
      <dgm:prSet presAssocID="{E73A30D5-56FE-411E-B871-CA61B2D5E2BA}" presName="dummy" presStyleCnt="0"/>
      <dgm:spPr/>
    </dgm:pt>
    <dgm:pt modelId="{4D8B3FB7-0F65-4924-90C7-E20188373BA8}" type="pres">
      <dgm:prSet presAssocID="{B2F335F2-D0DE-47F1-81C5-DEE0D62D1563}" presName="sibTrans" presStyleLbl="sibTrans2D1" presStyleIdx="3" presStyleCnt="4"/>
      <dgm:spPr/>
    </dgm:pt>
  </dgm:ptLst>
  <dgm:cxnLst>
    <dgm:cxn modelId="{543B9708-BADA-4097-A5C7-EC382AE1A0F9}" type="presOf" srcId="{4BBD74BB-6897-435E-9BF8-3B4D8E1948F3}" destId="{376487F8-93FD-4387-8E13-D6F0233BF1D7}" srcOrd="0" destOrd="0" presId="urn:microsoft.com/office/officeart/2005/8/layout/radial6"/>
    <dgm:cxn modelId="{60E9BC84-8829-4FDB-9A0B-887A44FB8996}" srcId="{CCF0BD0C-8EA4-46A0-B2F8-B8FA2C9B1FE6}" destId="{4BBD74BB-6897-435E-9BF8-3B4D8E1948F3}" srcOrd="0" destOrd="0" parTransId="{254B0496-1237-4208-BC6E-A35F90852E9D}" sibTransId="{99656889-C87C-41CB-9D11-0A67B6E4E37C}"/>
    <dgm:cxn modelId="{32BEAB4C-E540-47C8-A17B-F2BCFA8825C8}" type="presOf" srcId="{B2F335F2-D0DE-47F1-81C5-DEE0D62D1563}" destId="{4D8B3FB7-0F65-4924-90C7-E20188373BA8}" srcOrd="0" destOrd="0" presId="urn:microsoft.com/office/officeart/2005/8/layout/radial6"/>
    <dgm:cxn modelId="{49054F07-ECC0-4C4A-A080-80C57787D59D}" type="presOf" srcId="{E73A30D5-56FE-411E-B871-CA61B2D5E2BA}" destId="{BE6A22D7-E05C-4B09-AC04-173ACC4392AC}" srcOrd="0" destOrd="0" presId="urn:microsoft.com/office/officeart/2005/8/layout/radial6"/>
    <dgm:cxn modelId="{EF05AE9A-4479-40F8-8FC0-18C375D51A40}" type="presOf" srcId="{CCF0BD0C-8EA4-46A0-B2F8-B8FA2C9B1FE6}" destId="{50BBB124-D815-4ECB-B74B-EB1724782782}" srcOrd="0" destOrd="0" presId="urn:microsoft.com/office/officeart/2005/8/layout/radial6"/>
    <dgm:cxn modelId="{D3CE47FD-F323-4843-8629-05F9162A1575}" srcId="{CCF0BD0C-8EA4-46A0-B2F8-B8FA2C9B1FE6}" destId="{E73A30D5-56FE-411E-B871-CA61B2D5E2BA}" srcOrd="3" destOrd="0" parTransId="{006029E6-7D74-47D4-BEC3-CEB4FA88A93E}" sibTransId="{B2F335F2-D0DE-47F1-81C5-DEE0D62D1563}"/>
    <dgm:cxn modelId="{D2798544-0792-4A5C-8047-9AF4BC01A19E}" srcId="{A0B173FB-0E9A-45D6-83E7-DC38AD94123D}" destId="{CCF0BD0C-8EA4-46A0-B2F8-B8FA2C9B1FE6}" srcOrd="0" destOrd="0" parTransId="{CA61BA2B-84D9-467B-9C55-770EFCE717B1}" sibTransId="{4F3D01F4-92C3-4277-8E38-24347C182EC6}"/>
    <dgm:cxn modelId="{81B963D7-7783-4891-A4C6-BFEE77CC74E3}" type="presOf" srcId="{99656889-C87C-41CB-9D11-0A67B6E4E37C}" destId="{CC8F1E4C-56C5-4462-B8DC-0947742242C2}" srcOrd="0" destOrd="0" presId="urn:microsoft.com/office/officeart/2005/8/layout/radial6"/>
    <dgm:cxn modelId="{56B14005-31F7-495B-8EDA-1C49E78A8B43}" type="presOf" srcId="{477BF8D2-A107-466B-AAE5-10F3FC15AE40}" destId="{45A77186-02E4-4106-9CEB-6ADD7186BFC1}" srcOrd="0" destOrd="0" presId="urn:microsoft.com/office/officeart/2005/8/layout/radial6"/>
    <dgm:cxn modelId="{24BF1111-BEFD-4E86-BD08-D5DC9D45517E}" srcId="{CCF0BD0C-8EA4-46A0-B2F8-B8FA2C9B1FE6}" destId="{AA2D1CEA-D211-4138-894B-B44482EF2D8D}" srcOrd="2" destOrd="0" parTransId="{883F47F2-44F4-4387-ADEE-B4F2BC5952A5}" sibTransId="{54E588AD-07C6-4E9C-B7B2-2AA4D498B796}"/>
    <dgm:cxn modelId="{409D56D9-BC07-4B3A-90CE-5CB75A6F14A4}" type="presOf" srcId="{54E588AD-07C6-4E9C-B7B2-2AA4D498B796}" destId="{6F771DEE-258F-40D5-AC7C-9DC4191E379F}" srcOrd="0" destOrd="0" presId="urn:microsoft.com/office/officeart/2005/8/layout/radial6"/>
    <dgm:cxn modelId="{35F70F69-917C-4B73-96F0-0EA6A48F0042}" type="presOf" srcId="{4F3E1525-ED0A-44DF-93CF-141E318DBDA3}" destId="{BCA7AA5C-272B-4FE4-858C-5CEA75A274CE}" srcOrd="0" destOrd="0" presId="urn:microsoft.com/office/officeart/2005/8/layout/radial6"/>
    <dgm:cxn modelId="{2BD8C681-A63F-4F92-B843-DCC18F8E7F76}" type="presOf" srcId="{AA2D1CEA-D211-4138-894B-B44482EF2D8D}" destId="{91DC443D-BE86-4A0E-AB36-1A79FB0628C5}" srcOrd="0" destOrd="0" presId="urn:microsoft.com/office/officeart/2005/8/layout/radial6"/>
    <dgm:cxn modelId="{B30EB6E7-17D7-4830-B5A5-74A2B1CA586D}" srcId="{CCF0BD0C-8EA4-46A0-B2F8-B8FA2C9B1FE6}" destId="{4F3E1525-ED0A-44DF-93CF-141E318DBDA3}" srcOrd="1" destOrd="0" parTransId="{B791B406-68A7-4DC0-98A4-37CF8084F4B8}" sibTransId="{477BF8D2-A107-466B-AAE5-10F3FC15AE40}"/>
    <dgm:cxn modelId="{CE235454-BD25-4662-BCB6-99C7453FA503}" type="presOf" srcId="{A0B173FB-0E9A-45D6-83E7-DC38AD94123D}" destId="{971C42FE-D647-40CA-917D-8A7B61BA9BC0}" srcOrd="0" destOrd="0" presId="urn:microsoft.com/office/officeart/2005/8/layout/radial6"/>
    <dgm:cxn modelId="{01293D75-67C4-4492-86C5-F89FABCBF16D}" type="presParOf" srcId="{971C42FE-D647-40CA-917D-8A7B61BA9BC0}" destId="{50BBB124-D815-4ECB-B74B-EB1724782782}" srcOrd="0" destOrd="0" presId="urn:microsoft.com/office/officeart/2005/8/layout/radial6"/>
    <dgm:cxn modelId="{A0ECB95B-0D1D-4F6E-925A-69C97CB7D2F2}" type="presParOf" srcId="{971C42FE-D647-40CA-917D-8A7B61BA9BC0}" destId="{376487F8-93FD-4387-8E13-D6F0233BF1D7}" srcOrd="1" destOrd="0" presId="urn:microsoft.com/office/officeart/2005/8/layout/radial6"/>
    <dgm:cxn modelId="{F07D1020-23DB-4DC2-B3C3-F78D30797399}" type="presParOf" srcId="{971C42FE-D647-40CA-917D-8A7B61BA9BC0}" destId="{F8EFB9DD-D2D5-42FB-AA29-19D75F21F7BE}" srcOrd="2" destOrd="0" presId="urn:microsoft.com/office/officeart/2005/8/layout/radial6"/>
    <dgm:cxn modelId="{A1CF6288-8A7A-49D2-B4B5-F4D13479165F}" type="presParOf" srcId="{971C42FE-D647-40CA-917D-8A7B61BA9BC0}" destId="{CC8F1E4C-56C5-4462-B8DC-0947742242C2}" srcOrd="3" destOrd="0" presId="urn:microsoft.com/office/officeart/2005/8/layout/radial6"/>
    <dgm:cxn modelId="{5449C3CA-48C5-4735-913B-73D876893F86}" type="presParOf" srcId="{971C42FE-D647-40CA-917D-8A7B61BA9BC0}" destId="{BCA7AA5C-272B-4FE4-858C-5CEA75A274CE}" srcOrd="4" destOrd="0" presId="urn:microsoft.com/office/officeart/2005/8/layout/radial6"/>
    <dgm:cxn modelId="{5630CD21-A616-4F86-A848-4FE3087003CC}" type="presParOf" srcId="{971C42FE-D647-40CA-917D-8A7B61BA9BC0}" destId="{05758AF4-350F-47E2-9042-DA4816488C74}" srcOrd="5" destOrd="0" presId="urn:microsoft.com/office/officeart/2005/8/layout/radial6"/>
    <dgm:cxn modelId="{3C645633-DDE0-4ADF-A448-E0F57E4B8DFD}" type="presParOf" srcId="{971C42FE-D647-40CA-917D-8A7B61BA9BC0}" destId="{45A77186-02E4-4106-9CEB-6ADD7186BFC1}" srcOrd="6" destOrd="0" presId="urn:microsoft.com/office/officeart/2005/8/layout/radial6"/>
    <dgm:cxn modelId="{D657D2E4-5A00-4A9D-9760-1080D0385B10}" type="presParOf" srcId="{971C42FE-D647-40CA-917D-8A7B61BA9BC0}" destId="{91DC443D-BE86-4A0E-AB36-1A79FB0628C5}" srcOrd="7" destOrd="0" presId="urn:microsoft.com/office/officeart/2005/8/layout/radial6"/>
    <dgm:cxn modelId="{0B8F9863-FB8C-446F-871E-EE46319084F1}" type="presParOf" srcId="{971C42FE-D647-40CA-917D-8A7B61BA9BC0}" destId="{992DBB9E-1FA8-47E7-AEDF-6FC3E6D3610C}" srcOrd="8" destOrd="0" presId="urn:microsoft.com/office/officeart/2005/8/layout/radial6"/>
    <dgm:cxn modelId="{3BE0CEE2-CA30-4BCA-8F8C-E68E8094804E}" type="presParOf" srcId="{971C42FE-D647-40CA-917D-8A7B61BA9BC0}" destId="{6F771DEE-258F-40D5-AC7C-9DC4191E379F}" srcOrd="9" destOrd="0" presId="urn:microsoft.com/office/officeart/2005/8/layout/radial6"/>
    <dgm:cxn modelId="{EE65FE46-70A5-4AA4-9800-B504EE5F5629}" type="presParOf" srcId="{971C42FE-D647-40CA-917D-8A7B61BA9BC0}" destId="{BE6A22D7-E05C-4B09-AC04-173ACC4392AC}" srcOrd="10" destOrd="0" presId="urn:microsoft.com/office/officeart/2005/8/layout/radial6"/>
    <dgm:cxn modelId="{A4A837C5-94DC-450C-BF3B-E4AD1CC264CA}" type="presParOf" srcId="{971C42FE-D647-40CA-917D-8A7B61BA9BC0}" destId="{0EA6FE81-A7D6-4551-B01E-46A7B73B7BE8}" srcOrd="11" destOrd="0" presId="urn:microsoft.com/office/officeart/2005/8/layout/radial6"/>
    <dgm:cxn modelId="{204E1450-4958-4A93-94DA-348DD0D5BEB2}" type="presParOf" srcId="{971C42FE-D647-40CA-917D-8A7B61BA9BC0}" destId="{4D8B3FB7-0F65-4924-90C7-E20188373BA8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8B3FB7-0F65-4924-90C7-E20188373BA8}">
      <dsp:nvSpPr>
        <dsp:cNvPr id="0" name=""/>
        <dsp:cNvSpPr/>
      </dsp:nvSpPr>
      <dsp:spPr>
        <a:xfrm>
          <a:off x="935446" y="401932"/>
          <a:ext cx="3393196" cy="3393196"/>
        </a:xfrm>
        <a:prstGeom prst="blockArc">
          <a:avLst>
            <a:gd name="adj1" fmla="val 10772077"/>
            <a:gd name="adj2" fmla="val 16638541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71DEE-258F-40D5-AC7C-9DC4191E379F}">
      <dsp:nvSpPr>
        <dsp:cNvPr id="0" name=""/>
        <dsp:cNvSpPr/>
      </dsp:nvSpPr>
      <dsp:spPr>
        <a:xfrm>
          <a:off x="935457" y="427446"/>
          <a:ext cx="3393196" cy="3393196"/>
        </a:xfrm>
        <a:prstGeom prst="blockArc">
          <a:avLst>
            <a:gd name="adj1" fmla="val 4985148"/>
            <a:gd name="adj2" fmla="val 10825001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A77186-02E4-4106-9CEB-6ADD7186BFC1}">
      <dsp:nvSpPr>
        <dsp:cNvPr id="0" name=""/>
        <dsp:cNvSpPr/>
      </dsp:nvSpPr>
      <dsp:spPr>
        <a:xfrm>
          <a:off x="1413333" y="438938"/>
          <a:ext cx="3393196" cy="3393196"/>
        </a:xfrm>
        <a:prstGeom prst="blockArc">
          <a:avLst>
            <a:gd name="adj1" fmla="val 21551159"/>
            <a:gd name="adj2" fmla="val 5980169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8F1E4C-56C5-4462-B8DC-0947742242C2}">
      <dsp:nvSpPr>
        <dsp:cNvPr id="0" name=""/>
        <dsp:cNvSpPr/>
      </dsp:nvSpPr>
      <dsp:spPr>
        <a:xfrm>
          <a:off x="1413307" y="393746"/>
          <a:ext cx="3393196" cy="3393196"/>
        </a:xfrm>
        <a:prstGeom prst="blockArc">
          <a:avLst>
            <a:gd name="adj1" fmla="val 15643694"/>
            <a:gd name="adj2" fmla="val 44904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BB124-D815-4ECB-B74B-EB1724782782}">
      <dsp:nvSpPr>
        <dsp:cNvPr id="0" name=""/>
        <dsp:cNvSpPr/>
      </dsp:nvSpPr>
      <dsp:spPr>
        <a:xfrm>
          <a:off x="1845705" y="1332132"/>
          <a:ext cx="1872957" cy="15597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latin typeface="Arial" pitchFamily="34" charset="0"/>
              <a:cs typeface="Arial" pitchFamily="34" charset="0"/>
            </a:rPr>
            <a:t>Etapas da Problematização da  pesquisa Científica</a:t>
          </a:r>
          <a:endParaRPr lang="pt-BR" sz="1200" kern="1200" dirty="0"/>
        </a:p>
      </dsp:txBody>
      <dsp:txXfrm>
        <a:off x="2119993" y="1560547"/>
        <a:ext cx="1324381" cy="1102888"/>
      </dsp:txXfrm>
    </dsp:sp>
    <dsp:sp modelId="{376487F8-93FD-4387-8E13-D6F0233BF1D7}">
      <dsp:nvSpPr>
        <dsp:cNvPr id="0" name=""/>
        <dsp:cNvSpPr/>
      </dsp:nvSpPr>
      <dsp:spPr>
        <a:xfrm>
          <a:off x="2062487" y="-78849"/>
          <a:ext cx="1560798" cy="10671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latin typeface="Arial" pitchFamily="34" charset="0"/>
              <a:cs typeface="Arial" pitchFamily="34" charset="0"/>
            </a:rPr>
            <a:t>2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latin typeface="Arial" pitchFamily="34" charset="0"/>
              <a:cs typeface="Arial" pitchFamily="34" charset="0"/>
            </a:rPr>
            <a:t>O Problema Percebido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latin typeface="Arial" pitchFamily="34" charset="0"/>
              <a:cs typeface="Arial" pitchFamily="34" charset="0"/>
            </a:rPr>
            <a:t>(Pensamento Abstrato)</a:t>
          </a:r>
          <a:endParaRPr lang="pt-BR" sz="1200" kern="1200" dirty="0">
            <a:latin typeface="Arial" pitchFamily="34" charset="0"/>
            <a:cs typeface="Arial" pitchFamily="34" charset="0"/>
          </a:endParaRPr>
        </a:p>
      </dsp:txBody>
      <dsp:txXfrm>
        <a:off x="2291061" y="77425"/>
        <a:ext cx="1103650" cy="754558"/>
      </dsp:txXfrm>
    </dsp:sp>
    <dsp:sp modelId="{BCA7AA5C-272B-4FE4-858C-5CEA75A274CE}">
      <dsp:nvSpPr>
        <dsp:cNvPr id="0" name=""/>
        <dsp:cNvSpPr/>
      </dsp:nvSpPr>
      <dsp:spPr>
        <a:xfrm>
          <a:off x="3775045" y="1331598"/>
          <a:ext cx="1984024" cy="15607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latin typeface="Arial" pitchFamily="34" charset="0"/>
              <a:cs typeface="Arial" pitchFamily="34" charset="0"/>
            </a:rPr>
            <a:t>3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latin typeface="Arial" pitchFamily="34" charset="0"/>
              <a:cs typeface="Arial" pitchFamily="34" charset="0"/>
            </a:rPr>
            <a:t>Descrição e Caraterização do Problema Percebido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latin typeface="Arial" pitchFamily="34" charset="0"/>
              <a:cs typeface="Arial" pitchFamily="34" charset="0"/>
            </a:rPr>
            <a:t>(Pensamento Concreto)</a:t>
          </a:r>
          <a:endParaRPr lang="pt-BR" sz="1200" kern="1200" dirty="0">
            <a:latin typeface="Arial" pitchFamily="34" charset="0"/>
            <a:cs typeface="Arial" pitchFamily="34" charset="0"/>
          </a:endParaRPr>
        </a:p>
      </dsp:txBody>
      <dsp:txXfrm>
        <a:off x="4065599" y="1560170"/>
        <a:ext cx="1402916" cy="1103643"/>
      </dsp:txXfrm>
    </dsp:sp>
    <dsp:sp modelId="{91DC443D-BE86-4A0E-AB36-1A79FB0628C5}">
      <dsp:nvSpPr>
        <dsp:cNvPr id="0" name=""/>
        <dsp:cNvSpPr/>
      </dsp:nvSpPr>
      <dsp:spPr>
        <a:xfrm>
          <a:off x="2062488" y="3051452"/>
          <a:ext cx="1538154" cy="1435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latin typeface="Arial" pitchFamily="34" charset="0"/>
              <a:cs typeface="Arial" pitchFamily="34" charset="0"/>
            </a:rPr>
            <a:t>4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latin typeface="Arial" pitchFamily="34" charset="0"/>
              <a:cs typeface="Arial" pitchFamily="34" charset="0"/>
            </a:rPr>
            <a:t>Elaboração do Problema de Pesquisa em Forma de Pergunta Síntese</a:t>
          </a:r>
          <a:endParaRPr lang="pt-BR" sz="1200" kern="1200" dirty="0">
            <a:latin typeface="Arial" pitchFamily="34" charset="0"/>
            <a:cs typeface="Arial" pitchFamily="34" charset="0"/>
          </a:endParaRPr>
        </a:p>
      </dsp:txBody>
      <dsp:txXfrm>
        <a:off x="2287745" y="3261700"/>
        <a:ext cx="1087640" cy="1015170"/>
      </dsp:txXfrm>
    </dsp:sp>
    <dsp:sp modelId="{BE6A22D7-E05C-4B09-AC04-173ACC4392AC}">
      <dsp:nvSpPr>
        <dsp:cNvPr id="0" name=""/>
        <dsp:cNvSpPr/>
      </dsp:nvSpPr>
      <dsp:spPr>
        <a:xfrm>
          <a:off x="118531" y="1296147"/>
          <a:ext cx="1712547" cy="16316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1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latin typeface="Arial" pitchFamily="34" charset="0"/>
              <a:cs typeface="Arial" pitchFamily="34" charset="0"/>
            </a:rPr>
            <a:t>Escolha do Tema </a:t>
          </a:r>
          <a:endParaRPr lang="pt-BR" sz="1200" kern="1200" dirty="0">
            <a:latin typeface="Arial" pitchFamily="34" charset="0"/>
            <a:cs typeface="Arial" pitchFamily="34" charset="0"/>
          </a:endParaRPr>
        </a:p>
      </dsp:txBody>
      <dsp:txXfrm>
        <a:off x="369328" y="1535102"/>
        <a:ext cx="1210953" cy="1153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D512F-277C-48B3-981D-DE14112D322D}" type="datetimeFigureOut">
              <a:rPr lang="pt-BR" smtClean="0"/>
              <a:t>09/03/2022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B61E84-6C49-40F5-864F-568A0ECF557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232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dirty="0" smtClean="0"/>
          </a:p>
        </p:txBody>
      </p:sp>
      <p:sp>
        <p:nvSpPr>
          <p:cNvPr id="6349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25D706-6386-48EF-84DD-C2901A53233C}" type="slidenum">
              <a:rPr lang="pt-BR" smtClean="0"/>
              <a:pPr eaLnBrk="1" hangingPunct="1"/>
              <a:t>1</a:t>
            </a:fld>
            <a:endParaRPr lang="pt-B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dirty="0" smtClean="0"/>
          </a:p>
        </p:txBody>
      </p:sp>
      <p:sp>
        <p:nvSpPr>
          <p:cNvPr id="6349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25D706-6386-48EF-84DD-C2901A53233C}" type="slidenum">
              <a:rPr lang="pt-BR" smtClean="0"/>
              <a:pPr eaLnBrk="1" hangingPunct="1"/>
              <a:t>3</a:t>
            </a:fld>
            <a:endParaRPr lang="pt-BR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09/03/2022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09/03/2022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09/03/2022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09/03/2022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09/03/2022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09/03/2022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09/03/2022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09/03/2022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DDF8A9-7CB0-4CA0-AD45-760E4F76AD3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09/03/2022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09/03/2022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09/03/2022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A4CF1D2-716E-4385-9B5C-12DAD61708FE}" type="datetimeFigureOut">
              <a:rPr lang="pt-BR" smtClean="0"/>
              <a:t>09/03/2022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5BDDF8A9-7CB0-4CA0-AD45-760E4F76AD31}" type="slidenum">
              <a:rPr lang="pt-BR" smtClean="0"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692696"/>
            <a:ext cx="7848872" cy="4392488"/>
          </a:xfrm>
          <a:solidFill>
            <a:srgbClr val="92D050">
              <a:alpha val="49019"/>
            </a:srgbClr>
          </a:solidFill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endParaRPr lang="pt-BR" sz="3800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r>
              <a:rPr lang="pt-BR" sz="3800" dirty="0" smtClean="0">
                <a:latin typeface="Arial" pitchFamily="34" charset="0"/>
                <a:cs typeface="Arial" pitchFamily="34" charset="0"/>
              </a:rPr>
              <a:t>ETAPAS DA PROBLEMATIZAÇÃO DA PESQUISA CIENTÍFICA</a:t>
            </a:r>
            <a:endParaRPr lang="pt-BR" sz="3800" dirty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9600" b="1" dirty="0" smtClean="0">
              <a:latin typeface="Arial Black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7200" b="1" dirty="0" smtClean="0">
              <a:latin typeface="Arial Black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7200" dirty="0">
              <a:latin typeface="Arial Black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7200" b="1" dirty="0" smtClean="0">
              <a:latin typeface="Arial Black" pitchFamily="34" charset="0"/>
            </a:endParaRPr>
          </a:p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</p:txBody>
      </p:sp>
    </p:spTree>
    <p:extLst>
      <p:ext uri="{BB962C8B-B14F-4D97-AF65-F5344CB8AC3E}">
        <p14:creationId xmlns:p14="http://schemas.microsoft.com/office/powerpoint/2010/main" val="288061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6632"/>
            <a:ext cx="8136135" cy="476376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36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pt-BR" sz="2800" b="1" dirty="0" smtClean="0"/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177502139"/>
              </p:ext>
            </p:extLst>
          </p:nvPr>
        </p:nvGraphicFramePr>
        <p:xfrm>
          <a:off x="1403648" y="404664"/>
          <a:ext cx="6096000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003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692696"/>
            <a:ext cx="7848872" cy="4392488"/>
          </a:xfrm>
          <a:solidFill>
            <a:srgbClr val="92D050">
              <a:alpha val="49019"/>
            </a:srgbClr>
          </a:solidFill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endParaRPr lang="pt-BR" sz="1400" b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1400" dirty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1400" b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1400" dirty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1400" b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1400" dirty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Primeiro 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a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c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iência se </a:t>
            </a:r>
            <a:r>
              <a:rPr lang="pt-BR" sz="1400" b="1" smtClean="0">
                <a:latin typeface="Arial" pitchFamily="34" charset="0"/>
                <a:cs typeface="Arial" pitchFamily="34" charset="0"/>
              </a:rPr>
              <a:t>interessa por 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perguntas relacionadas a um problema de pesquisa </a:t>
            </a:r>
          </a:p>
          <a:p>
            <a:pPr algn="ctr" eaLnBrk="1" hangingPunct="1">
              <a:buFontTx/>
              <a:buNone/>
            </a:pP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 e não pelas respostas </a:t>
            </a:r>
            <a:endParaRPr lang="pt-BR" sz="1400" b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7200" dirty="0">
              <a:latin typeface="Arial Black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endParaRPr lang="pt-BR" sz="7200" b="1" dirty="0" smtClean="0">
              <a:latin typeface="Arial Black" pitchFamily="34" charset="0"/>
            </a:endParaRPr>
          </a:p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</p:txBody>
      </p:sp>
    </p:spTree>
    <p:extLst>
      <p:ext uri="{BB962C8B-B14F-4D97-AF65-F5344CB8AC3E}">
        <p14:creationId xmlns:p14="http://schemas.microsoft.com/office/powerpoint/2010/main" val="189557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Ângulos">
  <a:themeElements>
    <a:clrScheme name="Â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Â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Â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802</TotalTime>
  <Words>66</Words>
  <Application>Microsoft Office PowerPoint</Application>
  <PresentationFormat>Apresentação na tela (4:3)</PresentationFormat>
  <Paragraphs>54</Paragraphs>
  <Slides>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Ângulos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Paulo</dc:creator>
  <cp:lastModifiedBy>Paulo</cp:lastModifiedBy>
  <cp:revision>137</cp:revision>
  <dcterms:created xsi:type="dcterms:W3CDTF">2020-05-14T14:36:01Z</dcterms:created>
  <dcterms:modified xsi:type="dcterms:W3CDTF">2022-03-09T08:14:48Z</dcterms:modified>
</cp:coreProperties>
</file>